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104_EECBF54E.xml" ContentType="application/vnd.ms-powerpoint.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notesMasterIdLst>
    <p:notesMasterId r:id="rId19"/>
  </p:notesMasterIdLst>
  <p:sldIdLst>
    <p:sldId id="256" r:id="rId2"/>
    <p:sldId id="257" r:id="rId3"/>
    <p:sldId id="265" r:id="rId4"/>
    <p:sldId id="268" r:id="rId5"/>
    <p:sldId id="260" r:id="rId6"/>
    <p:sldId id="266" r:id="rId7"/>
    <p:sldId id="258" r:id="rId8"/>
    <p:sldId id="262" r:id="rId9"/>
    <p:sldId id="261" r:id="rId10"/>
    <p:sldId id="259" r:id="rId11"/>
    <p:sldId id="269" r:id="rId12"/>
    <p:sldId id="271" r:id="rId13"/>
    <p:sldId id="272" r:id="rId14"/>
    <p:sldId id="273" r:id="rId15"/>
    <p:sldId id="270" r:id="rId16"/>
    <p:sldId id="267" r:id="rId17"/>
    <p:sldId id="26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68EB589-A9B1-2E89-9CC1-16FCDA1BC693}" name="Borski, Rebecca (224315)" initials="B(" userId="S::224315@buas.nl::470986de-19c9-4d32-9cfc-59b8bdd6214a" providerId="AD"/>
  <p188:author id="{3609D48C-5D11-C2A4-DF01-43DA5A2E8704}" name="Szewczyk, Dominik (224180)" initials="S(" userId="S::224180@buas.nl::43e0f801-00fa-4444-a996-e7cab407f76f" providerId="AD"/>
  <p188:author id="{63CDB5FF-BC1D-8A51-BBF9-F38EA6CF0FC4}" name="Tosheva, Andrea (220666)" initials="T(" userId="S::220666@buas.nl::36520e01-5ac3-4e32-90c4-a754bb4cc49b"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F8E0D"/>
    <a:srgbClr val="9E7167"/>
    <a:srgbClr val="9264BC"/>
    <a:srgbClr val="7F7F7F"/>
    <a:srgbClr val="FF9130"/>
    <a:srgbClr val="FFABAB"/>
    <a:srgbClr val="FF7F7F"/>
    <a:srgbClr val="FFFFFF"/>
    <a:srgbClr val="FFD764"/>
    <a:srgbClr val="FED8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E97C96-5699-41FB-A04B-0075C88C52AC}" v="1534" dt="2024-04-10T07:58:21.766"/>
    <p1510:client id="{5FB3A834-A4E1-4D3C-9A88-2C2E28DB1C36}" v="107" dt="2024-04-10T05:11:30.613"/>
    <p1510:client id="{64097B9A-1D1E-C544-9734-2A159B7B0238}" v="53" dt="2024-04-09T21:34:19.347"/>
    <p1510:client id="{6BEF2FC5-61D4-D07C-EF0E-79FCA8921AB4}" v="12" dt="2024-04-09T15:32:56.627"/>
    <p1510:client id="{70351E42-D6DF-0A7A-4C7A-B7FD31F51462}" v="2" dt="2024-04-09T15:29:07.946"/>
    <p1510:client id="{8977F980-950D-4E50-BDB5-DE10DA5B9946}" v="4810" dt="2024-04-10T10:55:18.220"/>
    <p1510:client id="{B751334F-BFD7-E1DF-194D-33D8559124A2}" v="3" dt="2024-04-09T12:55:33.827"/>
    <p1510:client id="{CAA92517-D059-4850-8452-5FCFB9515AFC}" v="125" dt="2024-04-09T21:19:34.739"/>
    <p1510:client id="{CC9D4B79-5E20-4457-A5FC-0CC2D4C608FE}" v="6" dt="2024-04-09T16:08:04.437"/>
    <p1510:client id="{EAEEC365-541A-441F-8F1A-A9C6E6C1873E}" v="16" dt="2024-04-10T10:53:37.510"/>
    <p1510:client id="{F80F6437-E6CB-54D3-E8B4-88E6E108339F}" v="483" dt="2024-04-09T11:23:18.4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24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sheva, Andrea (220666)" userId="S::220666@buas.nl::36520e01-5ac3-4e32-90c4-a754bb4cc49b" providerId="AD" clId="Web-{EAEEC365-541A-441F-8F1A-A9C6E6C1873E}"/>
    <pc:docChg chg="modSld">
      <pc:chgData name="Tosheva, Andrea (220666)" userId="S::220666@buas.nl::36520e01-5ac3-4e32-90c4-a754bb4cc49b" providerId="AD" clId="Web-{EAEEC365-541A-441F-8F1A-A9C6E6C1873E}" dt="2024-04-10T10:53:37.510" v="11" actId="1076"/>
      <pc:docMkLst>
        <pc:docMk/>
      </pc:docMkLst>
      <pc:sldChg chg="modSp">
        <pc:chgData name="Tosheva, Andrea (220666)" userId="S::220666@buas.nl::36520e01-5ac3-4e32-90c4-a754bb4cc49b" providerId="AD" clId="Web-{EAEEC365-541A-441F-8F1A-A9C6E6C1873E}" dt="2024-04-10T10:53:37.510" v="11" actId="1076"/>
        <pc:sldMkLst>
          <pc:docMk/>
          <pc:sldMk cId="2374383540" sldId="258"/>
        </pc:sldMkLst>
        <pc:spChg chg="mod">
          <ac:chgData name="Tosheva, Andrea (220666)" userId="S::220666@buas.nl::36520e01-5ac3-4e32-90c4-a754bb4cc49b" providerId="AD" clId="Web-{EAEEC365-541A-441F-8F1A-A9C6E6C1873E}" dt="2024-04-10T10:52:54.211" v="6" actId="1076"/>
          <ac:spMkLst>
            <pc:docMk/>
            <pc:sldMk cId="2374383540" sldId="258"/>
            <ac:spMk id="27" creationId="{A27AC097-2D34-9319-E02A-B76203FCF57D}"/>
          </ac:spMkLst>
        </pc:spChg>
        <pc:spChg chg="mod">
          <ac:chgData name="Tosheva, Andrea (220666)" userId="S::220666@buas.nl::36520e01-5ac3-4e32-90c4-a754bb4cc49b" providerId="AD" clId="Web-{EAEEC365-541A-441F-8F1A-A9C6E6C1873E}" dt="2024-04-10T10:53:37.510" v="11" actId="1076"/>
          <ac:spMkLst>
            <pc:docMk/>
            <pc:sldMk cId="2374383540" sldId="258"/>
            <ac:spMk id="28" creationId="{93A7A116-A7D3-436A-A416-A37E538F2A4E}"/>
          </ac:spMkLst>
        </pc:spChg>
      </pc:sldChg>
      <pc:sldChg chg="delAnim">
        <pc:chgData name="Tosheva, Andrea (220666)" userId="S::220666@buas.nl::36520e01-5ac3-4e32-90c4-a754bb4cc49b" providerId="AD" clId="Web-{EAEEC365-541A-441F-8F1A-A9C6E6C1873E}" dt="2024-04-10T10:52:12.303" v="0"/>
        <pc:sldMkLst>
          <pc:docMk/>
          <pc:sldMk cId="2707514934" sldId="268"/>
        </pc:sldMkLst>
      </pc:sldChg>
    </pc:docChg>
  </pc:docChgLst>
  <pc:docChgLst>
    <pc:chgData name="Borski, Rebecca (224315)" userId="S::224315@buas.nl::470986de-19c9-4d32-9cfc-59b8bdd6214a" providerId="AD" clId="Web-{B751334F-BFD7-E1DF-194D-33D8559124A2}"/>
    <pc:docChg chg="modSld">
      <pc:chgData name="Borski, Rebecca (224315)" userId="S::224315@buas.nl::470986de-19c9-4d32-9cfc-59b8bdd6214a" providerId="AD" clId="Web-{B751334F-BFD7-E1DF-194D-33D8559124A2}" dt="2024-04-09T12:55:33.827" v="2" actId="20577"/>
      <pc:docMkLst>
        <pc:docMk/>
      </pc:docMkLst>
      <pc:sldChg chg="modSp">
        <pc:chgData name="Borski, Rebecca (224315)" userId="S::224315@buas.nl::470986de-19c9-4d32-9cfc-59b8bdd6214a" providerId="AD" clId="Web-{B751334F-BFD7-E1DF-194D-33D8559124A2}" dt="2024-04-09T12:55:33.827" v="2" actId="20577"/>
        <pc:sldMkLst>
          <pc:docMk/>
          <pc:sldMk cId="3165059420" sldId="269"/>
        </pc:sldMkLst>
        <pc:spChg chg="mod">
          <ac:chgData name="Borski, Rebecca (224315)" userId="S::224315@buas.nl::470986de-19c9-4d32-9cfc-59b8bdd6214a" providerId="AD" clId="Web-{B751334F-BFD7-E1DF-194D-33D8559124A2}" dt="2024-04-09T12:55:33.827" v="2" actId="20577"/>
          <ac:spMkLst>
            <pc:docMk/>
            <pc:sldMk cId="3165059420" sldId="269"/>
            <ac:spMk id="6" creationId="{81785537-A9D3-51E9-71E0-2855CD9170B5}"/>
          </ac:spMkLst>
        </pc:spChg>
      </pc:sldChg>
    </pc:docChg>
  </pc:docChgLst>
  <pc:docChgLst>
    <pc:chgData name="Borski, Rebecca (224315)" userId="S::224315@buas.nl::470986de-19c9-4d32-9cfc-59b8bdd6214a" providerId="AD" clId="Web-{64097B9A-1D1E-C544-9734-2A159B7B0238}"/>
    <pc:docChg chg="modSld">
      <pc:chgData name="Borski, Rebecca (224315)" userId="S::224315@buas.nl::470986de-19c9-4d32-9cfc-59b8bdd6214a" providerId="AD" clId="Web-{64097B9A-1D1E-C544-9734-2A159B7B0238}" dt="2024-04-09T21:34:19.347" v="47" actId="20577"/>
      <pc:docMkLst>
        <pc:docMk/>
      </pc:docMkLst>
      <pc:sldChg chg="addSp delSp modSp addAnim delAnim">
        <pc:chgData name="Borski, Rebecca (224315)" userId="S::224315@buas.nl::470986de-19c9-4d32-9cfc-59b8bdd6214a" providerId="AD" clId="Web-{64097B9A-1D1E-C544-9734-2A159B7B0238}" dt="2024-04-09T21:28:15.267" v="18" actId="1076"/>
        <pc:sldMkLst>
          <pc:docMk/>
          <pc:sldMk cId="3572665812" sldId="272"/>
        </pc:sldMkLst>
        <pc:picChg chg="add del">
          <ac:chgData name="Borski, Rebecca (224315)" userId="S::224315@buas.nl::470986de-19c9-4d32-9cfc-59b8bdd6214a" providerId="AD" clId="Web-{64097B9A-1D1E-C544-9734-2A159B7B0238}" dt="2024-04-09T21:27:57.219" v="13"/>
          <ac:picMkLst>
            <pc:docMk/>
            <pc:sldMk cId="3572665812" sldId="272"/>
            <ac:picMk id="5" creationId="{B3F7F115-D782-3FB6-9F64-A8B04C4C10D1}"/>
          </ac:picMkLst>
        </pc:picChg>
        <pc:picChg chg="add del mod">
          <ac:chgData name="Borski, Rebecca (224315)" userId="S::224315@buas.nl::470986de-19c9-4d32-9cfc-59b8bdd6214a" providerId="AD" clId="Web-{64097B9A-1D1E-C544-9734-2A159B7B0238}" dt="2024-04-09T21:27:49.078" v="10"/>
          <ac:picMkLst>
            <pc:docMk/>
            <pc:sldMk cId="3572665812" sldId="272"/>
            <ac:picMk id="6" creationId="{F5287FE4-2B91-7781-EEC9-D2FD162385E6}"/>
          </ac:picMkLst>
        </pc:picChg>
        <pc:picChg chg="add mod">
          <ac:chgData name="Borski, Rebecca (224315)" userId="S::224315@buas.nl::470986de-19c9-4d32-9cfc-59b8bdd6214a" providerId="AD" clId="Web-{64097B9A-1D1E-C544-9734-2A159B7B0238}" dt="2024-04-09T21:28:15.267" v="18" actId="1076"/>
          <ac:picMkLst>
            <pc:docMk/>
            <pc:sldMk cId="3572665812" sldId="272"/>
            <ac:picMk id="7" creationId="{C51DFC18-633E-C3D4-54E2-6AEE5E27B227}"/>
          </ac:picMkLst>
        </pc:picChg>
      </pc:sldChg>
      <pc:sldChg chg="addSp delSp modSp addAnim delAnim">
        <pc:chgData name="Borski, Rebecca (224315)" userId="S::224315@buas.nl::470986de-19c9-4d32-9cfc-59b8bdd6214a" providerId="AD" clId="Web-{64097B9A-1D1E-C544-9734-2A159B7B0238}" dt="2024-04-09T21:34:19.347" v="47" actId="20577"/>
        <pc:sldMkLst>
          <pc:docMk/>
          <pc:sldMk cId="2766595748" sldId="273"/>
        </pc:sldMkLst>
        <pc:spChg chg="mod">
          <ac:chgData name="Borski, Rebecca (224315)" userId="S::224315@buas.nl::470986de-19c9-4d32-9cfc-59b8bdd6214a" providerId="AD" clId="Web-{64097B9A-1D1E-C544-9734-2A159B7B0238}" dt="2024-04-09T21:34:19.347" v="47" actId="20577"/>
          <ac:spMkLst>
            <pc:docMk/>
            <pc:sldMk cId="2766595748" sldId="273"/>
            <ac:spMk id="2" creationId="{DD3B56A5-7D2F-FF6D-6071-21F9DE632E5C}"/>
          </ac:spMkLst>
        </pc:spChg>
        <pc:picChg chg="add del mod">
          <ac:chgData name="Borski, Rebecca (224315)" userId="S::224315@buas.nl::470986de-19c9-4d32-9cfc-59b8bdd6214a" providerId="AD" clId="Web-{64097B9A-1D1E-C544-9734-2A159B7B0238}" dt="2024-04-09T21:31:10.025" v="21"/>
          <ac:picMkLst>
            <pc:docMk/>
            <pc:sldMk cId="2766595748" sldId="273"/>
            <ac:picMk id="5" creationId="{22B6C7F8-7331-20E9-FCA7-5683663EF914}"/>
          </ac:picMkLst>
        </pc:picChg>
      </pc:sldChg>
    </pc:docChg>
  </pc:docChgLst>
  <pc:docChgLst>
    <pc:chgData name="Szewczyk, Dominik (224180)" userId="S::224180@buas.nl::43e0f801-00fa-4444-a996-e7cab407f76f" providerId="AD" clId="Web-{25EDF1BD-A9C9-EF7F-6E5B-CD3E91BA06F4}"/>
    <pc:docChg chg="mod modSld">
      <pc:chgData name="Szewczyk, Dominik (224180)" userId="S::224180@buas.nl::43e0f801-00fa-4444-a996-e7cab407f76f" providerId="AD" clId="Web-{25EDF1BD-A9C9-EF7F-6E5B-CD3E91BA06F4}" dt="2024-04-08T13:09:34.685" v="439" actId="20577"/>
      <pc:docMkLst>
        <pc:docMk/>
      </pc:docMkLst>
      <pc:sldChg chg="addSp delSp modSp modCm">
        <pc:chgData name="Szewczyk, Dominik (224180)" userId="S::224180@buas.nl::43e0f801-00fa-4444-a996-e7cab407f76f" providerId="AD" clId="Web-{25EDF1BD-A9C9-EF7F-6E5B-CD3E91BA06F4}" dt="2024-04-08T13:09:34.685" v="439" actId="20577"/>
        <pc:sldMkLst>
          <pc:docMk/>
          <pc:sldMk cId="4006344014" sldId="260"/>
        </pc:sldMkLst>
        <pc:spChg chg="mod">
          <ac:chgData name="Szewczyk, Dominik (224180)" userId="S::224180@buas.nl::43e0f801-00fa-4444-a996-e7cab407f76f" providerId="AD" clId="Web-{25EDF1BD-A9C9-EF7F-6E5B-CD3E91BA06F4}" dt="2024-04-08T11:34:58.279" v="279" actId="20577"/>
          <ac:spMkLst>
            <pc:docMk/>
            <pc:sldMk cId="4006344014" sldId="260"/>
            <ac:spMk id="2" creationId="{410AFAFA-ACA4-4AF9-053B-0123EC53C029}"/>
          </ac:spMkLst>
        </pc:spChg>
        <pc:spChg chg="mod">
          <ac:chgData name="Szewczyk, Dominik (224180)" userId="S::224180@buas.nl::43e0f801-00fa-4444-a996-e7cab407f76f" providerId="AD" clId="Web-{25EDF1BD-A9C9-EF7F-6E5B-CD3E91BA06F4}" dt="2024-04-08T12:24:42.258" v="394" actId="20577"/>
          <ac:spMkLst>
            <pc:docMk/>
            <pc:sldMk cId="4006344014" sldId="260"/>
            <ac:spMk id="3" creationId="{C81198C5-9F11-052C-E98E-2C5A143876A3}"/>
          </ac:spMkLst>
        </pc:spChg>
        <pc:spChg chg="add mod">
          <ac:chgData name="Szewczyk, Dominik (224180)" userId="S::224180@buas.nl::43e0f801-00fa-4444-a996-e7cab407f76f" providerId="AD" clId="Web-{25EDF1BD-A9C9-EF7F-6E5B-CD3E91BA06F4}" dt="2024-04-08T12:18:34.511" v="368" actId="1076"/>
          <ac:spMkLst>
            <pc:docMk/>
            <pc:sldMk cId="4006344014" sldId="260"/>
            <ac:spMk id="4" creationId="{C88D097F-8DB4-1B15-C01F-9CCD11ED1EBB}"/>
          </ac:spMkLst>
        </pc:spChg>
        <pc:spChg chg="add mod">
          <ac:chgData name="Szewczyk, Dominik (224180)" userId="S::224180@buas.nl::43e0f801-00fa-4444-a996-e7cab407f76f" providerId="AD" clId="Web-{25EDF1BD-A9C9-EF7F-6E5B-CD3E91BA06F4}" dt="2024-04-08T12:34:02.918" v="418" actId="1076"/>
          <ac:spMkLst>
            <pc:docMk/>
            <pc:sldMk cId="4006344014" sldId="260"/>
            <ac:spMk id="5" creationId="{C0BC3F15-E950-545B-CE93-DDE523DC2DCA}"/>
          </ac:spMkLst>
        </pc:spChg>
        <pc:spChg chg="add mod">
          <ac:chgData name="Szewczyk, Dominik (224180)" userId="S::224180@buas.nl::43e0f801-00fa-4444-a996-e7cab407f76f" providerId="AD" clId="Web-{25EDF1BD-A9C9-EF7F-6E5B-CD3E91BA06F4}" dt="2024-04-08T13:09:34.685" v="439" actId="20577"/>
          <ac:spMkLst>
            <pc:docMk/>
            <pc:sldMk cId="4006344014" sldId="260"/>
            <ac:spMk id="7" creationId="{894D0F60-EED4-AB5F-551B-94B41B806174}"/>
          </ac:spMkLst>
        </pc:spChg>
        <pc:spChg chg="add del mod">
          <ac:chgData name="Szewczyk, Dominik (224180)" userId="S::224180@buas.nl::43e0f801-00fa-4444-a996-e7cab407f76f" providerId="AD" clId="Web-{25EDF1BD-A9C9-EF7F-6E5B-CD3E91BA06F4}" dt="2024-04-08T12:19:06.512" v="383"/>
          <ac:spMkLst>
            <pc:docMk/>
            <pc:sldMk cId="4006344014" sldId="260"/>
            <ac:spMk id="8" creationId="{3127EB83-2716-633B-7EA3-33C8C3F9A386}"/>
          </ac:spMkLst>
        </pc:spChg>
        <pc:picChg chg="add del mod">
          <ac:chgData name="Szewczyk, Dominik (224180)" userId="S::224180@buas.nl::43e0f801-00fa-4444-a996-e7cab407f76f" providerId="AD" clId="Web-{25EDF1BD-A9C9-EF7F-6E5B-CD3E91BA06F4}" dt="2024-04-08T12:16:41.163" v="353"/>
          <ac:picMkLst>
            <pc:docMk/>
            <pc:sldMk cId="4006344014" sldId="260"/>
            <ac:picMk id="6" creationId="{046465CE-C3D3-0A3A-EE3F-DF452D82C1C6}"/>
          </ac:picMkLst>
        </pc:picChg>
        <pc:picChg chg="add del mod">
          <ac:chgData name="Szewczyk, Dominik (224180)" userId="S::224180@buas.nl::43e0f801-00fa-4444-a996-e7cab407f76f" providerId="AD" clId="Web-{25EDF1BD-A9C9-EF7F-6E5B-CD3E91BA06F4}" dt="2024-04-08T12:24:30.195" v="388"/>
          <ac:picMkLst>
            <pc:docMk/>
            <pc:sldMk cId="4006344014" sldId="260"/>
            <ac:picMk id="9" creationId="{D0BBAABE-CAA3-E4BB-237D-9073DAA825E4}"/>
          </ac:picMkLst>
        </pc:picChg>
        <pc:picChg chg="add mod">
          <ac:chgData name="Szewczyk, Dominik (224180)" userId="S::224180@buas.nl::43e0f801-00fa-4444-a996-e7cab407f76f" providerId="AD" clId="Web-{25EDF1BD-A9C9-EF7F-6E5B-CD3E91BA06F4}" dt="2024-04-08T12:26:23.027" v="405" actId="1076"/>
          <ac:picMkLst>
            <pc:docMk/>
            <pc:sldMk cId="4006344014" sldId="260"/>
            <ac:picMk id="10" creationId="{E60D3066-D432-53A4-D8FB-1EA97C507A4D}"/>
          </ac:picMkLst>
        </pc:picChg>
        <pc:picChg chg="add del mod">
          <ac:chgData name="Szewczyk, Dominik (224180)" userId="S::224180@buas.nl::43e0f801-00fa-4444-a996-e7cab407f76f" providerId="AD" clId="Web-{25EDF1BD-A9C9-EF7F-6E5B-CD3E91BA06F4}" dt="2024-04-08T12:25:50.698" v="401"/>
          <ac:picMkLst>
            <pc:docMk/>
            <pc:sldMk cId="4006344014" sldId="260"/>
            <ac:picMk id="11" creationId="{97366FA7-729F-6732-F4D6-1418A30CE799}"/>
          </ac:picMkLst>
        </pc:picChg>
        <pc:picChg chg="add mod">
          <ac:chgData name="Szewczyk, Dominik (224180)" userId="S::224180@buas.nl::43e0f801-00fa-4444-a996-e7cab407f76f" providerId="AD" clId="Web-{25EDF1BD-A9C9-EF7F-6E5B-CD3E91BA06F4}" dt="2024-04-08T12:34:23.903" v="424" actId="14100"/>
          <ac:picMkLst>
            <pc:docMk/>
            <pc:sldMk cId="4006344014" sldId="260"/>
            <ac:picMk id="13" creationId="{814D875A-64C1-0D39-EB50-70842E1FDF52}"/>
          </ac:picMkLst>
        </pc:picChg>
        <pc:cxnChg chg="add mod">
          <ac:chgData name="Szewczyk, Dominik (224180)" userId="S::224180@buas.nl::43e0f801-00fa-4444-a996-e7cab407f76f" providerId="AD" clId="Web-{25EDF1BD-A9C9-EF7F-6E5B-CD3E91BA06F4}" dt="2024-04-08T12:34:15.872" v="421" actId="14100"/>
          <ac:cxnSpMkLst>
            <pc:docMk/>
            <pc:sldMk cId="4006344014" sldId="260"/>
            <ac:cxnSpMk id="12" creationId="{03B59A97-B281-D1F9-1085-533C7712720B}"/>
          </ac:cxnSpMkLst>
        </pc:cxnChg>
        <pc:extLst>
          <p:ext xmlns:p="http://schemas.openxmlformats.org/presentationml/2006/main" uri="{D6D511B9-2390-475A-947B-AFAB55BFBCF1}">
            <pc226:cmChg xmlns:pc226="http://schemas.microsoft.com/office/powerpoint/2022/06/main/command" chg="">
              <pc226:chgData name="Szewczyk, Dominik (224180)" userId="S::224180@buas.nl::43e0f801-00fa-4444-a996-e7cab407f76f" providerId="AD" clId="Web-{25EDF1BD-A9C9-EF7F-6E5B-CD3E91BA06F4}" dt="2024-04-08T12:30:33.395" v="413"/>
              <pc2:cmMkLst xmlns:pc2="http://schemas.microsoft.com/office/powerpoint/2019/9/main/command">
                <pc:docMk/>
                <pc:sldMk cId="4006344014" sldId="260"/>
                <pc2:cmMk id="{B3866C04-A9A6-41D7-B9C3-B79D68C12A20}"/>
              </pc2:cmMkLst>
              <pc226:cmRplyChg chg="add">
                <pc226:chgData name="Szewczyk, Dominik (224180)" userId="S::224180@buas.nl::43e0f801-00fa-4444-a996-e7cab407f76f" providerId="AD" clId="Web-{25EDF1BD-A9C9-EF7F-6E5B-CD3E91BA06F4}" dt="2024-04-08T12:30:33.395" v="413"/>
                <pc2:cmRplyMkLst xmlns:pc2="http://schemas.microsoft.com/office/powerpoint/2019/9/main/command">
                  <pc:docMk/>
                  <pc:sldMk cId="4006344014" sldId="260"/>
                  <pc2:cmMk id="{B3866C04-A9A6-41D7-B9C3-B79D68C12A20}"/>
                  <pc2:cmRplyMk id="{CA20343A-C506-4DCA-BF29-F0DEE3C0A5C1}"/>
                </pc2:cmRplyMkLst>
              </pc226:cmRplyChg>
            </pc226:cmChg>
          </p:ext>
        </pc:extLst>
      </pc:sldChg>
      <pc:sldChg chg="addSp delSp modSp">
        <pc:chgData name="Szewczyk, Dominik (224180)" userId="S::224180@buas.nl::43e0f801-00fa-4444-a996-e7cab407f76f" providerId="AD" clId="Web-{25EDF1BD-A9C9-EF7F-6E5B-CD3E91BA06F4}" dt="2024-04-08T11:42:29.388" v="331" actId="1076"/>
        <pc:sldMkLst>
          <pc:docMk/>
          <pc:sldMk cId="3429229254" sldId="266"/>
        </pc:sldMkLst>
        <pc:spChg chg="add mod">
          <ac:chgData name="Szewczyk, Dominik (224180)" userId="S::224180@buas.nl::43e0f801-00fa-4444-a996-e7cab407f76f" providerId="AD" clId="Web-{25EDF1BD-A9C9-EF7F-6E5B-CD3E91BA06F4}" dt="2024-04-08T11:42:29.388" v="331" actId="1076"/>
          <ac:spMkLst>
            <pc:docMk/>
            <pc:sldMk cId="3429229254" sldId="266"/>
            <ac:spMk id="3" creationId="{CFBBAD60-382F-B2FC-2244-08AAA160027C}"/>
          </ac:spMkLst>
        </pc:spChg>
        <pc:spChg chg="add del mod">
          <ac:chgData name="Szewczyk, Dominik (224180)" userId="S::224180@buas.nl::43e0f801-00fa-4444-a996-e7cab407f76f" providerId="AD" clId="Web-{25EDF1BD-A9C9-EF7F-6E5B-CD3E91BA06F4}" dt="2024-04-08T11:22:25.081" v="200"/>
          <ac:spMkLst>
            <pc:docMk/>
            <pc:sldMk cId="3429229254" sldId="266"/>
            <ac:spMk id="4" creationId="{0B8AC110-A993-271A-C41B-9E6E12A7C442}"/>
          </ac:spMkLst>
        </pc:spChg>
        <pc:spChg chg="add del mod">
          <ac:chgData name="Szewczyk, Dominik (224180)" userId="S::224180@buas.nl::43e0f801-00fa-4444-a996-e7cab407f76f" providerId="AD" clId="Web-{25EDF1BD-A9C9-EF7F-6E5B-CD3E91BA06F4}" dt="2024-04-08T11:18:32.323" v="135"/>
          <ac:spMkLst>
            <pc:docMk/>
            <pc:sldMk cId="3429229254" sldId="266"/>
            <ac:spMk id="5" creationId="{6188496C-0B3C-31C9-2B9A-4926B5AE05BA}"/>
          </ac:spMkLst>
        </pc:spChg>
        <pc:spChg chg="add mod">
          <ac:chgData name="Szewczyk, Dominik (224180)" userId="S::224180@buas.nl::43e0f801-00fa-4444-a996-e7cab407f76f" providerId="AD" clId="Web-{25EDF1BD-A9C9-EF7F-6E5B-CD3E91BA06F4}" dt="2024-04-08T11:42:20.654" v="328" actId="1076"/>
          <ac:spMkLst>
            <pc:docMk/>
            <pc:sldMk cId="3429229254" sldId="266"/>
            <ac:spMk id="6" creationId="{F8B76ABA-7799-1A72-A291-E10A771219DB}"/>
          </ac:spMkLst>
        </pc:spChg>
        <pc:spChg chg="add mod">
          <ac:chgData name="Szewczyk, Dominik (224180)" userId="S::224180@buas.nl::43e0f801-00fa-4444-a996-e7cab407f76f" providerId="AD" clId="Web-{25EDF1BD-A9C9-EF7F-6E5B-CD3E91BA06F4}" dt="2024-04-08T11:32:35.336" v="252" actId="1076"/>
          <ac:spMkLst>
            <pc:docMk/>
            <pc:sldMk cId="3429229254" sldId="266"/>
            <ac:spMk id="7" creationId="{7ADC3F25-48E2-3CD3-4957-EB94FEDBD825}"/>
          </ac:spMkLst>
        </pc:spChg>
        <pc:spChg chg="add mod">
          <ac:chgData name="Szewczyk, Dominik (224180)" userId="S::224180@buas.nl::43e0f801-00fa-4444-a996-e7cab407f76f" providerId="AD" clId="Web-{25EDF1BD-A9C9-EF7F-6E5B-CD3E91BA06F4}" dt="2024-04-08T11:42:24.919" v="329" actId="1076"/>
          <ac:spMkLst>
            <pc:docMk/>
            <pc:sldMk cId="3429229254" sldId="266"/>
            <ac:spMk id="8" creationId="{752AA9D7-A141-2A08-2AF9-8B6DFBAD7959}"/>
          </ac:spMkLst>
        </pc:spChg>
      </pc:sldChg>
    </pc:docChg>
  </pc:docChgLst>
  <pc:docChgLst>
    <pc:chgData name="Szewczyk, Dominik (224180)" userId="S::224180@buas.nl::43e0f801-00fa-4444-a996-e7cab407f76f" providerId="AD" clId="Web-{70351E42-D6DF-0A7A-4C7A-B7FD31F51462}"/>
    <pc:docChg chg="modSld">
      <pc:chgData name="Szewczyk, Dominik (224180)" userId="S::224180@buas.nl::43e0f801-00fa-4444-a996-e7cab407f76f" providerId="AD" clId="Web-{70351E42-D6DF-0A7A-4C7A-B7FD31F51462}" dt="2024-04-09T15:29:07.946" v="1" actId="1076"/>
      <pc:docMkLst>
        <pc:docMk/>
      </pc:docMkLst>
      <pc:sldChg chg="modSp">
        <pc:chgData name="Szewczyk, Dominik (224180)" userId="S::224180@buas.nl::43e0f801-00fa-4444-a996-e7cab407f76f" providerId="AD" clId="Web-{70351E42-D6DF-0A7A-4C7A-B7FD31F51462}" dt="2024-04-09T15:29:07.946" v="1" actId="1076"/>
        <pc:sldMkLst>
          <pc:docMk/>
          <pc:sldMk cId="4006344014" sldId="260"/>
        </pc:sldMkLst>
        <pc:grpChg chg="mod">
          <ac:chgData name="Szewczyk, Dominik (224180)" userId="S::224180@buas.nl::43e0f801-00fa-4444-a996-e7cab407f76f" providerId="AD" clId="Web-{70351E42-D6DF-0A7A-4C7A-B7FD31F51462}" dt="2024-04-09T15:29:07.914" v="0" actId="1076"/>
          <ac:grpSpMkLst>
            <pc:docMk/>
            <pc:sldMk cId="4006344014" sldId="260"/>
            <ac:grpSpMk id="38" creationId="{D371B0B9-4052-BF99-9526-47A0C609FCBA}"/>
          </ac:grpSpMkLst>
        </pc:grpChg>
        <pc:grpChg chg="mod">
          <ac:chgData name="Szewczyk, Dominik (224180)" userId="S::224180@buas.nl::43e0f801-00fa-4444-a996-e7cab407f76f" providerId="AD" clId="Web-{70351E42-D6DF-0A7A-4C7A-B7FD31F51462}" dt="2024-04-09T15:29:07.946" v="1" actId="1076"/>
          <ac:grpSpMkLst>
            <pc:docMk/>
            <pc:sldMk cId="4006344014" sldId="260"/>
            <ac:grpSpMk id="39" creationId="{587FADEC-B320-68C4-0453-99EAD6C936A9}"/>
          </ac:grpSpMkLst>
        </pc:grpChg>
      </pc:sldChg>
    </pc:docChg>
  </pc:docChgLst>
  <pc:docChgLst>
    <pc:chgData name="Borski, Rebecca (224315)" userId="S::224315@buas.nl::470986de-19c9-4d32-9cfc-59b8bdd6214a" providerId="AD" clId="Web-{CAA92517-D059-4850-8452-5FCFB9515AFC}"/>
    <pc:docChg chg="addSld delSld modSld">
      <pc:chgData name="Borski, Rebecca (224315)" userId="S::224315@buas.nl::470986de-19c9-4d32-9cfc-59b8bdd6214a" providerId="AD" clId="Web-{CAA92517-D059-4850-8452-5FCFB9515AFC}" dt="2024-04-09T21:19:33.989" v="99" actId="20577"/>
      <pc:docMkLst>
        <pc:docMk/>
      </pc:docMkLst>
      <pc:sldChg chg="addSp delSp modSp delAnim">
        <pc:chgData name="Borski, Rebecca (224315)" userId="S::224315@buas.nl::470986de-19c9-4d32-9cfc-59b8bdd6214a" providerId="AD" clId="Web-{CAA92517-D059-4850-8452-5FCFB9515AFC}" dt="2024-04-09T21:19:33.989" v="99" actId="20577"/>
        <pc:sldMkLst>
          <pc:docMk/>
          <pc:sldMk cId="2766595748" sldId="273"/>
        </pc:sldMkLst>
        <pc:spChg chg="add mod">
          <ac:chgData name="Borski, Rebecca (224315)" userId="S::224315@buas.nl::470986de-19c9-4d32-9cfc-59b8bdd6214a" providerId="AD" clId="Web-{CAA92517-D059-4850-8452-5FCFB9515AFC}" dt="2024-04-09T21:19:33.989" v="99" actId="20577"/>
          <ac:spMkLst>
            <pc:docMk/>
            <pc:sldMk cId="2766595748" sldId="273"/>
            <ac:spMk id="14" creationId="{6C19CE4B-97A3-0EC0-A3DB-2F16DCFA02DA}"/>
          </ac:spMkLst>
        </pc:spChg>
        <pc:picChg chg="add mod">
          <ac:chgData name="Borski, Rebecca (224315)" userId="S::224315@buas.nl::470986de-19c9-4d32-9cfc-59b8bdd6214a" providerId="AD" clId="Web-{CAA92517-D059-4850-8452-5FCFB9515AFC}" dt="2024-04-09T21:17:52.704" v="89" actId="1076"/>
          <ac:picMkLst>
            <pc:docMk/>
            <pc:sldMk cId="2766595748" sldId="273"/>
            <ac:picMk id="3" creationId="{02F4E776-4BB1-D2EE-4C21-D1DE110D3072}"/>
          </ac:picMkLst>
        </pc:picChg>
        <pc:picChg chg="del">
          <ac:chgData name="Borski, Rebecca (224315)" userId="S::224315@buas.nl::470986de-19c9-4d32-9cfc-59b8bdd6214a" providerId="AD" clId="Web-{CAA92517-D059-4850-8452-5FCFB9515AFC}" dt="2024-04-09T21:17:33.156" v="83"/>
          <ac:picMkLst>
            <pc:docMk/>
            <pc:sldMk cId="2766595748" sldId="273"/>
            <ac:picMk id="5" creationId="{EF3B4DD9-25F4-B21F-C265-C8C0EE0E626A}"/>
          </ac:picMkLst>
        </pc:picChg>
        <pc:picChg chg="add mod">
          <ac:chgData name="Borski, Rebecca (224315)" userId="S::224315@buas.nl::470986de-19c9-4d32-9cfc-59b8bdd6214a" providerId="AD" clId="Web-{CAA92517-D059-4850-8452-5FCFB9515AFC}" dt="2024-04-09T21:18:03.861" v="92" actId="1076"/>
          <ac:picMkLst>
            <pc:docMk/>
            <pc:sldMk cId="2766595748" sldId="273"/>
            <ac:picMk id="6" creationId="{51B8277D-BE23-7D9F-F464-5A2176167C5C}"/>
          </ac:picMkLst>
        </pc:picChg>
        <pc:picChg chg="add mod">
          <ac:chgData name="Borski, Rebecca (224315)" userId="S::224315@buas.nl::470986de-19c9-4d32-9cfc-59b8bdd6214a" providerId="AD" clId="Web-{CAA92517-D059-4850-8452-5FCFB9515AFC}" dt="2024-04-09T21:18:11.298" v="94" actId="1076"/>
          <ac:picMkLst>
            <pc:docMk/>
            <pc:sldMk cId="2766595748" sldId="273"/>
            <ac:picMk id="7" creationId="{99E5C9B3-A2F4-D4B6-522E-E0517DA07846}"/>
          </ac:picMkLst>
        </pc:picChg>
        <pc:picChg chg="add del mod">
          <ac:chgData name="Borski, Rebecca (224315)" userId="S::224315@buas.nl::470986de-19c9-4d32-9cfc-59b8bdd6214a" providerId="AD" clId="Web-{CAA92517-D059-4850-8452-5FCFB9515AFC}" dt="2024-04-09T21:15:22.151" v="60"/>
          <ac:picMkLst>
            <pc:docMk/>
            <pc:sldMk cId="2766595748" sldId="273"/>
            <ac:picMk id="9" creationId="{EDC5CA5A-193B-AE77-AEA9-01696A6C397C}"/>
          </ac:picMkLst>
        </pc:picChg>
        <pc:picChg chg="add del mod modCrop">
          <ac:chgData name="Borski, Rebecca (224315)" userId="S::224315@buas.nl::470986de-19c9-4d32-9cfc-59b8bdd6214a" providerId="AD" clId="Web-{CAA92517-D059-4850-8452-5FCFB9515AFC}" dt="2024-04-09T21:16:14.590" v="73"/>
          <ac:picMkLst>
            <pc:docMk/>
            <pc:sldMk cId="2766595748" sldId="273"/>
            <ac:picMk id="10" creationId="{6868B594-D2D5-9EEB-84C6-C42F08B7F2C0}"/>
          </ac:picMkLst>
        </pc:picChg>
        <pc:picChg chg="add mod">
          <ac:chgData name="Borski, Rebecca (224315)" userId="S::224315@buas.nl::470986de-19c9-4d32-9cfc-59b8bdd6214a" providerId="AD" clId="Web-{CAA92517-D059-4850-8452-5FCFB9515AFC}" dt="2024-04-09T21:18:05.814" v="93" actId="1076"/>
          <ac:picMkLst>
            <pc:docMk/>
            <pc:sldMk cId="2766595748" sldId="273"/>
            <ac:picMk id="11" creationId="{F236A2EA-D55B-1E7B-8AD7-296AD66D5E41}"/>
          </ac:picMkLst>
        </pc:picChg>
        <pc:picChg chg="del">
          <ac:chgData name="Borski, Rebecca (224315)" userId="S::224315@buas.nl::470986de-19c9-4d32-9cfc-59b8bdd6214a" providerId="AD" clId="Web-{CAA92517-D059-4850-8452-5FCFB9515AFC}" dt="2024-04-09T21:12:34.206" v="30"/>
          <ac:picMkLst>
            <pc:docMk/>
            <pc:sldMk cId="2766595748" sldId="273"/>
            <ac:picMk id="13" creationId="{FB95C2D8-F953-D46A-431B-5318C959E95E}"/>
          </ac:picMkLst>
        </pc:picChg>
        <pc:picChg chg="del">
          <ac:chgData name="Borski, Rebecca (224315)" userId="S::224315@buas.nl::470986de-19c9-4d32-9cfc-59b8bdd6214a" providerId="AD" clId="Web-{CAA92517-D059-4850-8452-5FCFB9515AFC}" dt="2024-04-09T21:13:28.552" v="38"/>
          <ac:picMkLst>
            <pc:docMk/>
            <pc:sldMk cId="2766595748" sldId="273"/>
            <ac:picMk id="15" creationId="{4DEC8F12-2BF0-4DF2-AB97-F19FD712E060}"/>
          </ac:picMkLst>
        </pc:picChg>
        <pc:picChg chg="add mod">
          <ac:chgData name="Borski, Rebecca (224315)" userId="S::224315@buas.nl::470986de-19c9-4d32-9cfc-59b8bdd6214a" providerId="AD" clId="Web-{CAA92517-D059-4850-8452-5FCFB9515AFC}" dt="2024-04-09T21:18:23.033" v="96" actId="14100"/>
          <ac:picMkLst>
            <pc:docMk/>
            <pc:sldMk cId="2766595748" sldId="273"/>
            <ac:picMk id="16" creationId="{D62BE627-6F7B-9D53-2D36-DF32AE60E3F8}"/>
          </ac:picMkLst>
        </pc:picChg>
        <pc:picChg chg="del">
          <ac:chgData name="Borski, Rebecca (224315)" userId="S::224315@buas.nl::470986de-19c9-4d32-9cfc-59b8bdd6214a" providerId="AD" clId="Web-{CAA92517-D059-4850-8452-5FCFB9515AFC}" dt="2024-04-09T21:14:16.101" v="47"/>
          <ac:picMkLst>
            <pc:docMk/>
            <pc:sldMk cId="2766595748" sldId="273"/>
            <ac:picMk id="17" creationId="{AC5E0383-05D9-4C85-6051-CD5D718D0049}"/>
          </ac:picMkLst>
        </pc:picChg>
        <pc:picChg chg="del">
          <ac:chgData name="Borski, Rebecca (224315)" userId="S::224315@buas.nl::470986de-19c9-4d32-9cfc-59b8bdd6214a" providerId="AD" clId="Web-{CAA92517-D059-4850-8452-5FCFB9515AFC}" dt="2024-04-09T21:14:58.650" v="52"/>
          <ac:picMkLst>
            <pc:docMk/>
            <pc:sldMk cId="2766595748" sldId="273"/>
            <ac:picMk id="19" creationId="{5CB7FF75-D63B-CF6B-9397-ABB22BFFB91D}"/>
          </ac:picMkLst>
        </pc:picChg>
      </pc:sldChg>
      <pc:sldChg chg="addSp delSp modSp add del replId delAnim">
        <pc:chgData name="Borski, Rebecca (224315)" userId="S::224315@buas.nl::470986de-19c9-4d32-9cfc-59b8bdd6214a" providerId="AD" clId="Web-{CAA92517-D059-4850-8452-5FCFB9515AFC}" dt="2024-04-09T21:18:36.690" v="97"/>
        <pc:sldMkLst>
          <pc:docMk/>
          <pc:sldMk cId="1920707708" sldId="274"/>
        </pc:sldMkLst>
        <pc:spChg chg="add mod">
          <ac:chgData name="Borski, Rebecca (224315)" userId="S::224315@buas.nl::470986de-19c9-4d32-9cfc-59b8bdd6214a" providerId="AD" clId="Web-{CAA92517-D059-4850-8452-5FCFB9515AFC}" dt="2024-04-09T21:09:53.008" v="29" actId="1076"/>
          <ac:spMkLst>
            <pc:docMk/>
            <pc:sldMk cId="1920707708" sldId="274"/>
            <ac:spMk id="6" creationId="{BEED8AE6-0485-995D-8D95-0C58C50157D4}"/>
          </ac:spMkLst>
        </pc:spChg>
        <pc:graphicFrameChg chg="add del mod">
          <ac:chgData name="Borski, Rebecca (224315)" userId="S::224315@buas.nl::470986de-19c9-4d32-9cfc-59b8bdd6214a" providerId="AD" clId="Web-{CAA92517-D059-4850-8452-5FCFB9515AFC}" dt="2024-04-09T21:09:35.663" v="28"/>
          <ac:graphicFrameMkLst>
            <pc:docMk/>
            <pc:sldMk cId="1920707708" sldId="274"/>
            <ac:graphicFrameMk id="9" creationId="{396D11C2-B601-BFB8-974A-9B5F3806CF3D}"/>
          </ac:graphicFrameMkLst>
        </pc:graphicFrameChg>
        <pc:picChg chg="add mod">
          <ac:chgData name="Borski, Rebecca (224315)" userId="S::224315@buas.nl::470986de-19c9-4d32-9cfc-59b8bdd6214a" providerId="AD" clId="Web-{CAA92517-D059-4850-8452-5FCFB9515AFC}" dt="2024-04-09T21:07:59.550" v="8" actId="1076"/>
          <ac:picMkLst>
            <pc:docMk/>
            <pc:sldMk cId="1920707708" sldId="274"/>
            <ac:picMk id="3" creationId="{D102E00B-86F5-73B3-1A7D-5DBC30031ACD}"/>
          </ac:picMkLst>
        </pc:picChg>
        <pc:picChg chg="del">
          <ac:chgData name="Borski, Rebecca (224315)" userId="S::224315@buas.nl::470986de-19c9-4d32-9cfc-59b8bdd6214a" providerId="AD" clId="Web-{CAA92517-D059-4850-8452-5FCFB9515AFC}" dt="2024-04-09T21:07:57.566" v="7"/>
          <ac:picMkLst>
            <pc:docMk/>
            <pc:sldMk cId="1920707708" sldId="274"/>
            <ac:picMk id="5" creationId="{EF3B4DD9-25F4-B21F-C265-C8C0EE0E626A}"/>
          </ac:picMkLst>
        </pc:picChg>
        <pc:picChg chg="del">
          <ac:chgData name="Borski, Rebecca (224315)" userId="S::224315@buas.nl::470986de-19c9-4d32-9cfc-59b8bdd6214a" providerId="AD" clId="Web-{CAA92517-D059-4850-8452-5FCFB9515AFC}" dt="2024-04-09T21:07:48.753" v="1"/>
          <ac:picMkLst>
            <pc:docMk/>
            <pc:sldMk cId="1920707708" sldId="274"/>
            <ac:picMk id="13" creationId="{FB95C2D8-F953-D46A-431B-5318C959E95E}"/>
          </ac:picMkLst>
        </pc:picChg>
        <pc:picChg chg="del">
          <ac:chgData name="Borski, Rebecca (224315)" userId="S::224315@buas.nl::470986de-19c9-4d32-9cfc-59b8bdd6214a" providerId="AD" clId="Web-{CAA92517-D059-4850-8452-5FCFB9515AFC}" dt="2024-04-09T21:07:49.440" v="2"/>
          <ac:picMkLst>
            <pc:docMk/>
            <pc:sldMk cId="1920707708" sldId="274"/>
            <ac:picMk id="15" creationId="{4DEC8F12-2BF0-4DF2-AB97-F19FD712E060}"/>
          </ac:picMkLst>
        </pc:picChg>
        <pc:picChg chg="del">
          <ac:chgData name="Borski, Rebecca (224315)" userId="S::224315@buas.nl::470986de-19c9-4d32-9cfc-59b8bdd6214a" providerId="AD" clId="Web-{CAA92517-D059-4850-8452-5FCFB9515AFC}" dt="2024-04-09T21:07:50.112" v="3"/>
          <ac:picMkLst>
            <pc:docMk/>
            <pc:sldMk cId="1920707708" sldId="274"/>
            <ac:picMk id="17" creationId="{AC5E0383-05D9-4C85-6051-CD5D718D0049}"/>
          </ac:picMkLst>
        </pc:picChg>
        <pc:picChg chg="del">
          <ac:chgData name="Borski, Rebecca (224315)" userId="S::224315@buas.nl::470986de-19c9-4d32-9cfc-59b8bdd6214a" providerId="AD" clId="Web-{CAA92517-D059-4850-8452-5FCFB9515AFC}" dt="2024-04-09T21:07:51.019" v="4"/>
          <ac:picMkLst>
            <pc:docMk/>
            <pc:sldMk cId="1920707708" sldId="274"/>
            <ac:picMk id="19" creationId="{5CB7FF75-D63B-CF6B-9397-ABB22BFFB91D}"/>
          </ac:picMkLst>
        </pc:picChg>
      </pc:sldChg>
    </pc:docChg>
  </pc:docChgLst>
  <pc:docChgLst>
    <pc:chgData name="Borski, Rebecca (224315)" userId="470986de-19c9-4d32-9cfc-59b8bdd6214a" providerId="ADAL" clId="{3EE97C96-5699-41FB-A04B-0075C88C52AC}"/>
    <pc:docChg chg="undo custSel addSld delSld modSld sldOrd">
      <pc:chgData name="Borski, Rebecca (224315)" userId="470986de-19c9-4d32-9cfc-59b8bdd6214a" providerId="ADAL" clId="{3EE97C96-5699-41FB-A04B-0075C88C52AC}" dt="2024-04-10T07:58:21.766" v="1545" actId="20577"/>
      <pc:docMkLst>
        <pc:docMk/>
      </pc:docMkLst>
      <pc:sldChg chg="modSp mod">
        <pc:chgData name="Borski, Rebecca (224315)" userId="470986de-19c9-4d32-9cfc-59b8bdd6214a" providerId="ADAL" clId="{3EE97C96-5699-41FB-A04B-0075C88C52AC}" dt="2024-04-08T08:05:23.292" v="163" actId="1076"/>
        <pc:sldMkLst>
          <pc:docMk/>
          <pc:sldMk cId="109857222" sldId="256"/>
        </pc:sldMkLst>
        <pc:spChg chg="mod">
          <ac:chgData name="Borski, Rebecca (224315)" userId="470986de-19c9-4d32-9cfc-59b8bdd6214a" providerId="ADAL" clId="{3EE97C96-5699-41FB-A04B-0075C88C52AC}" dt="2024-04-08T08:05:23.292" v="163" actId="1076"/>
          <ac:spMkLst>
            <pc:docMk/>
            <pc:sldMk cId="109857222" sldId="256"/>
            <ac:spMk id="2" creationId="{00000000-0000-0000-0000-000000000000}"/>
          </ac:spMkLst>
        </pc:spChg>
        <pc:spChg chg="mod">
          <ac:chgData name="Borski, Rebecca (224315)" userId="470986de-19c9-4d32-9cfc-59b8bdd6214a" providerId="ADAL" clId="{3EE97C96-5699-41FB-A04B-0075C88C52AC}" dt="2024-04-08T07:39:28.159" v="1"/>
          <ac:spMkLst>
            <pc:docMk/>
            <pc:sldMk cId="109857222" sldId="256"/>
            <ac:spMk id="3" creationId="{00000000-0000-0000-0000-000000000000}"/>
          </ac:spMkLst>
        </pc:spChg>
      </pc:sldChg>
      <pc:sldChg chg="modSp new mod">
        <pc:chgData name="Borski, Rebecca (224315)" userId="470986de-19c9-4d32-9cfc-59b8bdd6214a" providerId="ADAL" clId="{3EE97C96-5699-41FB-A04B-0075C88C52AC}" dt="2024-04-08T08:11:32.332" v="165" actId="2711"/>
        <pc:sldMkLst>
          <pc:docMk/>
          <pc:sldMk cId="3883319802" sldId="257"/>
        </pc:sldMkLst>
        <pc:spChg chg="mod">
          <ac:chgData name="Borski, Rebecca (224315)" userId="470986de-19c9-4d32-9cfc-59b8bdd6214a" providerId="ADAL" clId="{3EE97C96-5699-41FB-A04B-0075C88C52AC}" dt="2024-04-08T08:11:32.332" v="165" actId="2711"/>
          <ac:spMkLst>
            <pc:docMk/>
            <pc:sldMk cId="3883319802" sldId="257"/>
            <ac:spMk id="2" creationId="{030EC124-66CB-E07E-D359-60AC97FB42BE}"/>
          </ac:spMkLst>
        </pc:spChg>
      </pc:sldChg>
      <pc:sldChg chg="modSp new mod">
        <pc:chgData name="Borski, Rebecca (224315)" userId="470986de-19c9-4d32-9cfc-59b8bdd6214a" providerId="ADAL" clId="{3EE97C96-5699-41FB-A04B-0075C88C52AC}" dt="2024-04-08T07:41:00.089" v="41"/>
        <pc:sldMkLst>
          <pc:docMk/>
          <pc:sldMk cId="2374383540" sldId="258"/>
        </pc:sldMkLst>
        <pc:spChg chg="mod">
          <ac:chgData name="Borski, Rebecca (224315)" userId="470986de-19c9-4d32-9cfc-59b8bdd6214a" providerId="ADAL" clId="{3EE97C96-5699-41FB-A04B-0075C88C52AC}" dt="2024-04-08T07:41:00.089" v="41"/>
          <ac:spMkLst>
            <pc:docMk/>
            <pc:sldMk cId="2374383540" sldId="258"/>
            <ac:spMk id="2" creationId="{465FB512-4DEA-16D2-E40F-BFD8D9C0DF95}"/>
          </ac:spMkLst>
        </pc:spChg>
      </pc:sldChg>
      <pc:sldChg chg="addSp delSp modSp new mod modNotesTx">
        <pc:chgData name="Borski, Rebecca (224315)" userId="470986de-19c9-4d32-9cfc-59b8bdd6214a" providerId="ADAL" clId="{3EE97C96-5699-41FB-A04B-0075C88C52AC}" dt="2024-04-10T07:57:14.433" v="1505" actId="20577"/>
        <pc:sldMkLst>
          <pc:docMk/>
          <pc:sldMk cId="2828271145" sldId="259"/>
        </pc:sldMkLst>
        <pc:spChg chg="mod">
          <ac:chgData name="Borski, Rebecca (224315)" userId="470986de-19c9-4d32-9cfc-59b8bdd6214a" providerId="ADAL" clId="{3EE97C96-5699-41FB-A04B-0075C88C52AC}" dt="2024-04-08T20:19:12.035" v="434" actId="1076"/>
          <ac:spMkLst>
            <pc:docMk/>
            <pc:sldMk cId="2828271145" sldId="259"/>
            <ac:spMk id="2" creationId="{C3395803-FB10-A52C-1786-4BD36EF1DADF}"/>
          </ac:spMkLst>
        </pc:spChg>
        <pc:spChg chg="del mod">
          <ac:chgData name="Borski, Rebecca (224315)" userId="470986de-19c9-4d32-9cfc-59b8bdd6214a" providerId="ADAL" clId="{3EE97C96-5699-41FB-A04B-0075C88C52AC}" dt="2024-04-08T18:24:27.845" v="184" actId="478"/>
          <ac:spMkLst>
            <pc:docMk/>
            <pc:sldMk cId="2828271145" sldId="259"/>
            <ac:spMk id="3" creationId="{3BF3A244-B7CD-9B93-1F7B-E868274C9953}"/>
          </ac:spMkLst>
        </pc:spChg>
        <pc:spChg chg="add del">
          <ac:chgData name="Borski, Rebecca (224315)" userId="470986de-19c9-4d32-9cfc-59b8bdd6214a" providerId="ADAL" clId="{3EE97C96-5699-41FB-A04B-0075C88C52AC}" dt="2024-04-08T18:24:33.386" v="186" actId="478"/>
          <ac:spMkLst>
            <pc:docMk/>
            <pc:sldMk cId="2828271145" sldId="259"/>
            <ac:spMk id="5" creationId="{BF7EB906-9049-6FE3-F7FE-4037E3C9B23E}"/>
          </ac:spMkLst>
        </pc:spChg>
        <pc:spChg chg="add del">
          <ac:chgData name="Borski, Rebecca (224315)" userId="470986de-19c9-4d32-9cfc-59b8bdd6214a" providerId="ADAL" clId="{3EE97C96-5699-41FB-A04B-0075C88C52AC}" dt="2024-04-08T18:26:12.172" v="210" actId="478"/>
          <ac:spMkLst>
            <pc:docMk/>
            <pc:sldMk cId="2828271145" sldId="259"/>
            <ac:spMk id="9" creationId="{C3105629-E693-AC0C-6216-5655E0AE344D}"/>
          </ac:spMkLst>
        </pc:spChg>
        <pc:spChg chg="add mod">
          <ac:chgData name="Borski, Rebecca (224315)" userId="470986de-19c9-4d32-9cfc-59b8bdd6214a" providerId="ADAL" clId="{3EE97C96-5699-41FB-A04B-0075C88C52AC}" dt="2024-04-08T20:18:59.730" v="432" actId="1076"/>
          <ac:spMkLst>
            <pc:docMk/>
            <pc:sldMk cId="2828271145" sldId="259"/>
            <ac:spMk id="11" creationId="{0D2CE8A6-938A-F74C-8CDF-7C23D590D814}"/>
          </ac:spMkLst>
        </pc:spChg>
        <pc:spChg chg="add mod">
          <ac:chgData name="Borski, Rebecca (224315)" userId="470986de-19c9-4d32-9cfc-59b8bdd6214a" providerId="ADAL" clId="{3EE97C96-5699-41FB-A04B-0075C88C52AC}" dt="2024-04-08T21:00:52.532" v="1240" actId="1076"/>
          <ac:spMkLst>
            <pc:docMk/>
            <pc:sldMk cId="2828271145" sldId="259"/>
            <ac:spMk id="13" creationId="{36D6E4FA-5E49-0AD1-0A81-E689718B02D7}"/>
          </ac:spMkLst>
        </pc:spChg>
        <pc:graphicFrameChg chg="add del mod modGraphic">
          <ac:chgData name="Borski, Rebecca (224315)" userId="470986de-19c9-4d32-9cfc-59b8bdd6214a" providerId="ADAL" clId="{3EE97C96-5699-41FB-A04B-0075C88C52AC}" dt="2024-04-08T20:27:07.596" v="620" actId="21"/>
          <ac:graphicFrameMkLst>
            <pc:docMk/>
            <pc:sldMk cId="2828271145" sldId="259"/>
            <ac:graphicFrameMk id="14" creationId="{9C194099-0637-A7CC-4649-404D442C55E4}"/>
          </ac:graphicFrameMkLst>
        </pc:graphicFrameChg>
        <pc:picChg chg="add mod">
          <ac:chgData name="Borski, Rebecca (224315)" userId="470986de-19c9-4d32-9cfc-59b8bdd6214a" providerId="ADAL" clId="{3EE97C96-5699-41FB-A04B-0075C88C52AC}" dt="2024-04-08T20:18:54.845" v="431" actId="1076"/>
          <ac:picMkLst>
            <pc:docMk/>
            <pc:sldMk cId="2828271145" sldId="259"/>
            <ac:picMk id="7" creationId="{78F02309-6B92-28EB-7D3E-D2C004509A6B}"/>
          </ac:picMkLst>
        </pc:picChg>
      </pc:sldChg>
      <pc:sldChg chg="modSp new mod">
        <pc:chgData name="Borski, Rebecca (224315)" userId="470986de-19c9-4d32-9cfc-59b8bdd6214a" providerId="ADAL" clId="{3EE97C96-5699-41FB-A04B-0075C88C52AC}" dt="2024-04-08T07:48:49.671" v="95" actId="20577"/>
        <pc:sldMkLst>
          <pc:docMk/>
          <pc:sldMk cId="4006344014" sldId="260"/>
        </pc:sldMkLst>
        <pc:spChg chg="mod">
          <ac:chgData name="Borski, Rebecca (224315)" userId="470986de-19c9-4d32-9cfc-59b8bdd6214a" providerId="ADAL" clId="{3EE97C96-5699-41FB-A04B-0075C88C52AC}" dt="2024-04-08T07:48:49.671" v="95" actId="20577"/>
          <ac:spMkLst>
            <pc:docMk/>
            <pc:sldMk cId="4006344014" sldId="260"/>
            <ac:spMk id="2" creationId="{410AFAFA-ACA4-4AF9-053B-0123EC53C029}"/>
          </ac:spMkLst>
        </pc:spChg>
      </pc:sldChg>
      <pc:sldChg chg="modSp new mod">
        <pc:chgData name="Borski, Rebecca (224315)" userId="470986de-19c9-4d32-9cfc-59b8bdd6214a" providerId="ADAL" clId="{3EE97C96-5699-41FB-A04B-0075C88C52AC}" dt="2024-04-10T07:49:34.948" v="1335" actId="20577"/>
        <pc:sldMkLst>
          <pc:docMk/>
          <pc:sldMk cId="3233667278" sldId="261"/>
        </pc:sldMkLst>
        <pc:spChg chg="mod">
          <ac:chgData name="Borski, Rebecca (224315)" userId="470986de-19c9-4d32-9cfc-59b8bdd6214a" providerId="ADAL" clId="{3EE97C96-5699-41FB-A04B-0075C88C52AC}" dt="2024-04-08T07:42:35.645" v="73" actId="20577"/>
          <ac:spMkLst>
            <pc:docMk/>
            <pc:sldMk cId="3233667278" sldId="261"/>
            <ac:spMk id="2" creationId="{9B115478-90B5-F869-9C41-B967B172F2D9}"/>
          </ac:spMkLst>
        </pc:spChg>
        <pc:spChg chg="mod">
          <ac:chgData name="Borski, Rebecca (224315)" userId="470986de-19c9-4d32-9cfc-59b8bdd6214a" providerId="ADAL" clId="{3EE97C96-5699-41FB-A04B-0075C88C52AC}" dt="2024-04-10T07:49:34.948" v="1335" actId="20577"/>
          <ac:spMkLst>
            <pc:docMk/>
            <pc:sldMk cId="3233667278" sldId="261"/>
            <ac:spMk id="26" creationId="{A429E374-EC12-F547-0976-43DD7FB01070}"/>
          </ac:spMkLst>
        </pc:spChg>
      </pc:sldChg>
      <pc:sldChg chg="modSp new mod ord modNotesTx">
        <pc:chgData name="Borski, Rebecca (224315)" userId="470986de-19c9-4d32-9cfc-59b8bdd6214a" providerId="ADAL" clId="{3EE97C96-5699-41FB-A04B-0075C88C52AC}" dt="2024-04-10T07:50:55.494" v="1372" actId="20577"/>
        <pc:sldMkLst>
          <pc:docMk/>
          <pc:sldMk cId="1734804216" sldId="262"/>
        </pc:sldMkLst>
        <pc:spChg chg="mod">
          <ac:chgData name="Borski, Rebecca (224315)" userId="470986de-19c9-4d32-9cfc-59b8bdd6214a" providerId="ADAL" clId="{3EE97C96-5699-41FB-A04B-0075C88C52AC}" dt="2024-04-08T07:49:05.918" v="107" actId="20577"/>
          <ac:spMkLst>
            <pc:docMk/>
            <pc:sldMk cId="1734804216" sldId="262"/>
            <ac:spMk id="2" creationId="{C6BF35C7-267E-60C0-BD69-A3E67F9ADF71}"/>
          </ac:spMkLst>
        </pc:spChg>
        <pc:spChg chg="mod">
          <ac:chgData name="Borski, Rebecca (224315)" userId="470986de-19c9-4d32-9cfc-59b8bdd6214a" providerId="ADAL" clId="{3EE97C96-5699-41FB-A04B-0075C88C52AC}" dt="2024-04-08T07:49:51.525" v="160" actId="20577"/>
          <ac:spMkLst>
            <pc:docMk/>
            <pc:sldMk cId="1734804216" sldId="262"/>
            <ac:spMk id="3" creationId="{DE97F107-6F00-0EA6-F88A-6FAF6F6E91A5}"/>
          </ac:spMkLst>
        </pc:spChg>
      </pc:sldChg>
      <pc:sldChg chg="new del">
        <pc:chgData name="Borski, Rebecca (224315)" userId="470986de-19c9-4d32-9cfc-59b8bdd6214a" providerId="ADAL" clId="{3EE97C96-5699-41FB-A04B-0075C88C52AC}" dt="2024-04-08T07:51:55.938" v="162" actId="2696"/>
        <pc:sldMkLst>
          <pc:docMk/>
          <pc:sldMk cId="4132069824" sldId="263"/>
        </pc:sldMkLst>
      </pc:sldChg>
      <pc:sldChg chg="modNotesTx">
        <pc:chgData name="Borski, Rebecca (224315)" userId="470986de-19c9-4d32-9cfc-59b8bdd6214a" providerId="ADAL" clId="{3EE97C96-5699-41FB-A04B-0075C88C52AC}" dt="2024-04-10T07:50:37.801" v="1371" actId="20577"/>
        <pc:sldMkLst>
          <pc:docMk/>
          <pc:sldMk cId="2707514934" sldId="268"/>
        </pc:sldMkLst>
      </pc:sldChg>
      <pc:sldChg chg="addSp delSp modSp new mod setBg modAnim modNotesTx">
        <pc:chgData name="Borski, Rebecca (224315)" userId="470986de-19c9-4d32-9cfc-59b8bdd6214a" providerId="ADAL" clId="{3EE97C96-5699-41FB-A04B-0075C88C52AC}" dt="2024-04-10T07:58:21.766" v="1545" actId="20577"/>
        <pc:sldMkLst>
          <pc:docMk/>
          <pc:sldMk cId="3165059420" sldId="269"/>
        </pc:sldMkLst>
        <pc:spChg chg="mod">
          <ac:chgData name="Borski, Rebecca (224315)" userId="470986de-19c9-4d32-9cfc-59b8bdd6214a" providerId="ADAL" clId="{3EE97C96-5699-41FB-A04B-0075C88C52AC}" dt="2024-04-08T21:00:07.856" v="1237" actId="26606"/>
          <ac:spMkLst>
            <pc:docMk/>
            <pc:sldMk cId="3165059420" sldId="269"/>
            <ac:spMk id="2" creationId="{173CE884-9706-602C-E470-D5181B8633B5}"/>
          </ac:spMkLst>
        </pc:spChg>
        <pc:spChg chg="del">
          <ac:chgData name="Borski, Rebecca (224315)" userId="470986de-19c9-4d32-9cfc-59b8bdd6214a" providerId="ADAL" clId="{3EE97C96-5699-41FB-A04B-0075C88C52AC}" dt="2024-04-08T18:25:46.082" v="205" actId="478"/>
          <ac:spMkLst>
            <pc:docMk/>
            <pc:sldMk cId="3165059420" sldId="269"/>
            <ac:spMk id="3" creationId="{CAD6909C-0DA6-9CD2-E4CB-CFC1A41C2F41}"/>
          </ac:spMkLst>
        </pc:spChg>
        <pc:spChg chg="add mod">
          <ac:chgData name="Borski, Rebecca (224315)" userId="470986de-19c9-4d32-9cfc-59b8bdd6214a" providerId="ADAL" clId="{3EE97C96-5699-41FB-A04B-0075C88C52AC}" dt="2024-04-08T21:00:07.856" v="1237" actId="26606"/>
          <ac:spMkLst>
            <pc:docMk/>
            <pc:sldMk cId="3165059420" sldId="269"/>
            <ac:spMk id="6" creationId="{81785537-A9D3-51E9-71E0-2855CD9170B5}"/>
          </ac:spMkLst>
        </pc:spChg>
        <pc:grpChg chg="add">
          <ac:chgData name="Borski, Rebecca (224315)" userId="470986de-19c9-4d32-9cfc-59b8bdd6214a" providerId="ADAL" clId="{3EE97C96-5699-41FB-A04B-0075C88C52AC}" dt="2024-04-08T21:00:07.856" v="1237" actId="26606"/>
          <ac:grpSpMkLst>
            <pc:docMk/>
            <pc:sldMk cId="3165059420" sldId="269"/>
            <ac:grpSpMk id="11" creationId="{6258F736-B256-8039-9DC6-F4E49A5C5AD5}"/>
          </ac:grpSpMkLst>
        </pc:grpChg>
        <pc:picChg chg="add mod ord">
          <ac:chgData name="Borski, Rebecca (224315)" userId="470986de-19c9-4d32-9cfc-59b8bdd6214a" providerId="ADAL" clId="{3EE97C96-5699-41FB-A04B-0075C88C52AC}" dt="2024-04-08T21:00:07.856" v="1237" actId="26606"/>
          <ac:picMkLst>
            <pc:docMk/>
            <pc:sldMk cId="3165059420" sldId="269"/>
            <ac:picMk id="5" creationId="{1C16E547-1CB8-4F50-6A15-C8475A87073D}"/>
          </ac:picMkLst>
        </pc:picChg>
      </pc:sldChg>
      <pc:sldChg chg="addSp delSp modSp new mod">
        <pc:chgData name="Borski, Rebecca (224315)" userId="470986de-19c9-4d32-9cfc-59b8bdd6214a" providerId="ADAL" clId="{3EE97C96-5699-41FB-A04B-0075C88C52AC}" dt="2024-04-08T20:32:21.727" v="764" actId="20577"/>
        <pc:sldMkLst>
          <pc:docMk/>
          <pc:sldMk cId="4049782031" sldId="270"/>
        </pc:sldMkLst>
        <pc:spChg chg="mod">
          <ac:chgData name="Borski, Rebecca (224315)" userId="470986de-19c9-4d32-9cfc-59b8bdd6214a" providerId="ADAL" clId="{3EE97C96-5699-41FB-A04B-0075C88C52AC}" dt="2024-04-08T18:33:51.005" v="256" actId="20577"/>
          <ac:spMkLst>
            <pc:docMk/>
            <pc:sldMk cId="4049782031" sldId="270"/>
            <ac:spMk id="2" creationId="{7E9EEBD9-58B2-1047-92AE-16E7D919ECF8}"/>
          </ac:spMkLst>
        </pc:spChg>
        <pc:spChg chg="del">
          <ac:chgData name="Borski, Rebecca (224315)" userId="470986de-19c9-4d32-9cfc-59b8bdd6214a" providerId="ADAL" clId="{3EE97C96-5699-41FB-A04B-0075C88C52AC}" dt="2024-04-08T18:34:03.336" v="257" actId="3680"/>
          <ac:spMkLst>
            <pc:docMk/>
            <pc:sldMk cId="4049782031" sldId="270"/>
            <ac:spMk id="3" creationId="{8B2296E5-52AC-899F-E2DE-281BA1EC1E0E}"/>
          </ac:spMkLst>
        </pc:spChg>
        <pc:graphicFrameChg chg="add mod ord modGraphic">
          <ac:chgData name="Borski, Rebecca (224315)" userId="470986de-19c9-4d32-9cfc-59b8bdd6214a" providerId="ADAL" clId="{3EE97C96-5699-41FB-A04B-0075C88C52AC}" dt="2024-04-08T20:32:21.727" v="764" actId="20577"/>
          <ac:graphicFrameMkLst>
            <pc:docMk/>
            <pc:sldMk cId="4049782031" sldId="270"/>
            <ac:graphicFrameMk id="4" creationId="{4843D238-F7CF-7C23-04CD-2832CDD9ABB6}"/>
          </ac:graphicFrameMkLst>
        </pc:graphicFrameChg>
      </pc:sldChg>
      <pc:sldChg chg="addSp delSp modSp add mod setBg">
        <pc:chgData name="Borski, Rebecca (224315)" userId="470986de-19c9-4d32-9cfc-59b8bdd6214a" providerId="ADAL" clId="{3EE97C96-5699-41FB-A04B-0075C88C52AC}" dt="2024-04-08T21:00:00.376" v="1236" actId="26606"/>
        <pc:sldMkLst>
          <pc:docMk/>
          <pc:sldMk cId="2427216156" sldId="271"/>
        </pc:sldMkLst>
        <pc:spChg chg="mod">
          <ac:chgData name="Borski, Rebecca (224315)" userId="470986de-19c9-4d32-9cfc-59b8bdd6214a" providerId="ADAL" clId="{3EE97C96-5699-41FB-A04B-0075C88C52AC}" dt="2024-04-08T21:00:00.376" v="1236" actId="26606"/>
          <ac:spMkLst>
            <pc:docMk/>
            <pc:sldMk cId="2427216156" sldId="271"/>
            <ac:spMk id="2" creationId="{173CE884-9706-602C-E470-D5181B8633B5}"/>
          </ac:spMkLst>
        </pc:spChg>
        <pc:spChg chg="add del mod">
          <ac:chgData name="Borski, Rebecca (224315)" userId="470986de-19c9-4d32-9cfc-59b8bdd6214a" providerId="ADAL" clId="{3EE97C96-5699-41FB-A04B-0075C88C52AC}" dt="2024-04-08T20:59:11.223" v="1226" actId="478"/>
          <ac:spMkLst>
            <pc:docMk/>
            <pc:sldMk cId="2427216156" sldId="271"/>
            <ac:spMk id="3" creationId="{749E6A7C-3137-238D-60A2-D2155EA77C49}"/>
          </ac:spMkLst>
        </pc:spChg>
        <pc:spChg chg="mod">
          <ac:chgData name="Borski, Rebecca (224315)" userId="470986de-19c9-4d32-9cfc-59b8bdd6214a" providerId="ADAL" clId="{3EE97C96-5699-41FB-A04B-0075C88C52AC}" dt="2024-04-08T21:00:00.376" v="1236" actId="26606"/>
          <ac:spMkLst>
            <pc:docMk/>
            <pc:sldMk cId="2427216156" sldId="271"/>
            <ac:spMk id="6" creationId="{81785537-A9D3-51E9-71E0-2855CD9170B5}"/>
          </ac:spMkLst>
        </pc:spChg>
        <pc:grpChg chg="add">
          <ac:chgData name="Borski, Rebecca (224315)" userId="470986de-19c9-4d32-9cfc-59b8bdd6214a" providerId="ADAL" clId="{3EE97C96-5699-41FB-A04B-0075C88C52AC}" dt="2024-04-08T21:00:00.376" v="1236" actId="26606"/>
          <ac:grpSpMkLst>
            <pc:docMk/>
            <pc:sldMk cId="2427216156" sldId="271"/>
            <ac:grpSpMk id="14" creationId="{6258F736-B256-8039-9DC6-F4E49A5C5AD5}"/>
          </ac:grpSpMkLst>
        </pc:grpChg>
        <pc:picChg chg="del">
          <ac:chgData name="Borski, Rebecca (224315)" userId="470986de-19c9-4d32-9cfc-59b8bdd6214a" providerId="ADAL" clId="{3EE97C96-5699-41FB-A04B-0075C88C52AC}" dt="2024-04-08T20:46:10.210" v="969" actId="478"/>
          <ac:picMkLst>
            <pc:docMk/>
            <pc:sldMk cId="2427216156" sldId="271"/>
            <ac:picMk id="5" creationId="{1C16E547-1CB8-4F50-6A15-C8475A87073D}"/>
          </ac:picMkLst>
        </pc:picChg>
        <pc:picChg chg="add del mod">
          <ac:chgData name="Borski, Rebecca (224315)" userId="470986de-19c9-4d32-9cfc-59b8bdd6214a" providerId="ADAL" clId="{3EE97C96-5699-41FB-A04B-0075C88C52AC}" dt="2024-04-08T20:51:02.235" v="1220" actId="478"/>
          <ac:picMkLst>
            <pc:docMk/>
            <pc:sldMk cId="2427216156" sldId="271"/>
            <ac:picMk id="7" creationId="{94FB6A48-9634-8DDD-F20A-C1FB1B8AB9B4}"/>
          </ac:picMkLst>
        </pc:picChg>
        <pc:picChg chg="add mod">
          <ac:chgData name="Borski, Rebecca (224315)" userId="470986de-19c9-4d32-9cfc-59b8bdd6214a" providerId="ADAL" clId="{3EE97C96-5699-41FB-A04B-0075C88C52AC}" dt="2024-04-08T21:00:00.376" v="1236" actId="26606"/>
          <ac:picMkLst>
            <pc:docMk/>
            <pc:sldMk cId="2427216156" sldId="271"/>
            <ac:picMk id="9" creationId="{B99FCC5C-A612-506C-6D48-826B29DAB8CE}"/>
          </ac:picMkLst>
        </pc:picChg>
      </pc:sldChg>
      <pc:sldChg chg="addSp delSp modSp new del mod">
        <pc:chgData name="Borski, Rebecca (224315)" userId="470986de-19c9-4d32-9cfc-59b8bdd6214a" providerId="ADAL" clId="{3EE97C96-5699-41FB-A04B-0075C88C52AC}" dt="2024-04-08T20:29:44.406" v="683" actId="2696"/>
        <pc:sldMkLst>
          <pc:docMk/>
          <pc:sldMk cId="3464379459" sldId="271"/>
        </pc:sldMkLst>
        <pc:spChg chg="del">
          <ac:chgData name="Borski, Rebecca (224315)" userId="470986de-19c9-4d32-9cfc-59b8bdd6214a" providerId="ADAL" clId="{3EE97C96-5699-41FB-A04B-0075C88C52AC}" dt="2024-04-08T20:27:11.314" v="621" actId="478"/>
          <ac:spMkLst>
            <pc:docMk/>
            <pc:sldMk cId="3464379459" sldId="271"/>
            <ac:spMk id="3" creationId="{10187BA8-51C8-CF29-7110-B5BC5488083A}"/>
          </ac:spMkLst>
        </pc:spChg>
        <pc:graphicFrameChg chg="add mod modGraphic">
          <ac:chgData name="Borski, Rebecca (224315)" userId="470986de-19c9-4d32-9cfc-59b8bdd6214a" providerId="ADAL" clId="{3EE97C96-5699-41FB-A04B-0075C88C52AC}" dt="2024-04-08T20:27:29.658" v="627"/>
          <ac:graphicFrameMkLst>
            <pc:docMk/>
            <pc:sldMk cId="3464379459" sldId="271"/>
            <ac:graphicFrameMk id="14" creationId="{9C194099-0637-A7CC-4649-404D442C55E4}"/>
          </ac:graphicFrameMkLst>
        </pc:graphicFrameChg>
      </pc:sldChg>
      <pc:sldChg chg="addSp delSp modSp add mod setBg">
        <pc:chgData name="Borski, Rebecca (224315)" userId="470986de-19c9-4d32-9cfc-59b8bdd6214a" providerId="ADAL" clId="{3EE97C96-5699-41FB-A04B-0075C88C52AC}" dt="2024-04-08T20:59:52.706" v="1235" actId="26606"/>
        <pc:sldMkLst>
          <pc:docMk/>
          <pc:sldMk cId="3572665812" sldId="272"/>
        </pc:sldMkLst>
        <pc:spChg chg="mod">
          <ac:chgData name="Borski, Rebecca (224315)" userId="470986de-19c9-4d32-9cfc-59b8bdd6214a" providerId="ADAL" clId="{3EE97C96-5699-41FB-A04B-0075C88C52AC}" dt="2024-04-08T20:59:52.706" v="1235" actId="26606"/>
          <ac:spMkLst>
            <pc:docMk/>
            <pc:sldMk cId="3572665812" sldId="272"/>
            <ac:spMk id="2" creationId="{173CE884-9706-602C-E470-D5181B8633B5}"/>
          </ac:spMkLst>
        </pc:spChg>
        <pc:spChg chg="mod">
          <ac:chgData name="Borski, Rebecca (224315)" userId="470986de-19c9-4d32-9cfc-59b8bdd6214a" providerId="ADAL" clId="{3EE97C96-5699-41FB-A04B-0075C88C52AC}" dt="2024-04-08T20:59:52.706" v="1235" actId="26606"/>
          <ac:spMkLst>
            <pc:docMk/>
            <pc:sldMk cId="3572665812" sldId="272"/>
            <ac:spMk id="3" creationId="{749E6A7C-3137-238D-60A2-D2155EA77C49}"/>
          </ac:spMkLst>
        </pc:spChg>
        <pc:spChg chg="del">
          <ac:chgData name="Borski, Rebecca (224315)" userId="470986de-19c9-4d32-9cfc-59b8bdd6214a" providerId="ADAL" clId="{3EE97C96-5699-41FB-A04B-0075C88C52AC}" dt="2024-04-08T20:59:25.550" v="1229" actId="478"/>
          <ac:spMkLst>
            <pc:docMk/>
            <pc:sldMk cId="3572665812" sldId="272"/>
            <ac:spMk id="6" creationId="{81785537-A9D3-51E9-71E0-2855CD9170B5}"/>
          </ac:spMkLst>
        </pc:spChg>
        <pc:grpChg chg="add">
          <ac:chgData name="Borski, Rebecca (224315)" userId="470986de-19c9-4d32-9cfc-59b8bdd6214a" providerId="ADAL" clId="{3EE97C96-5699-41FB-A04B-0075C88C52AC}" dt="2024-04-08T20:59:52.706" v="1235" actId="26606"/>
          <ac:grpSpMkLst>
            <pc:docMk/>
            <pc:sldMk cId="3572665812" sldId="272"/>
            <ac:grpSpMk id="10" creationId="{6258F736-B256-8039-9DC6-F4E49A5C5AD5}"/>
          </ac:grpSpMkLst>
        </pc:grpChg>
        <pc:picChg chg="add mod">
          <ac:chgData name="Borski, Rebecca (224315)" userId="470986de-19c9-4d32-9cfc-59b8bdd6214a" providerId="ADAL" clId="{3EE97C96-5699-41FB-A04B-0075C88C52AC}" dt="2024-04-08T20:59:52.706" v="1235" actId="26606"/>
          <ac:picMkLst>
            <pc:docMk/>
            <pc:sldMk cId="3572665812" sldId="272"/>
            <ac:picMk id="5" creationId="{B3F7F115-D782-3FB6-9F64-A8B04C4C10D1}"/>
          </ac:picMkLst>
        </pc:picChg>
        <pc:picChg chg="del">
          <ac:chgData name="Borski, Rebecca (224315)" userId="470986de-19c9-4d32-9cfc-59b8bdd6214a" providerId="ADAL" clId="{3EE97C96-5699-41FB-A04B-0075C88C52AC}" dt="2024-04-08T20:59:27.079" v="1230" actId="478"/>
          <ac:picMkLst>
            <pc:docMk/>
            <pc:sldMk cId="3572665812" sldId="272"/>
            <ac:picMk id="9" creationId="{B99FCC5C-A612-506C-6D48-826B29DAB8CE}"/>
          </ac:picMkLst>
        </pc:picChg>
      </pc:sldChg>
      <pc:sldChg chg="addSp delSp modSp new mod">
        <pc:chgData name="Borski, Rebecca (224315)" userId="470986de-19c9-4d32-9cfc-59b8bdd6214a" providerId="ADAL" clId="{3EE97C96-5699-41FB-A04B-0075C88C52AC}" dt="2024-04-09T17:59:27.886" v="1314" actId="2164"/>
        <pc:sldMkLst>
          <pc:docMk/>
          <pc:sldMk cId="2766595748" sldId="273"/>
        </pc:sldMkLst>
        <pc:spChg chg="mod">
          <ac:chgData name="Borski, Rebecca (224315)" userId="470986de-19c9-4d32-9cfc-59b8bdd6214a" providerId="ADAL" clId="{3EE97C96-5699-41FB-A04B-0075C88C52AC}" dt="2024-04-09T17:58:14.609" v="1284" actId="20577"/>
          <ac:spMkLst>
            <pc:docMk/>
            <pc:sldMk cId="2766595748" sldId="273"/>
            <ac:spMk id="2" creationId="{DD3B56A5-7D2F-FF6D-6071-21F9DE632E5C}"/>
          </ac:spMkLst>
        </pc:spChg>
        <pc:spChg chg="del">
          <ac:chgData name="Borski, Rebecca (224315)" userId="470986de-19c9-4d32-9cfc-59b8bdd6214a" providerId="ADAL" clId="{3EE97C96-5699-41FB-A04B-0075C88C52AC}" dt="2024-04-09T17:57:22.247" v="1265" actId="478"/>
          <ac:spMkLst>
            <pc:docMk/>
            <pc:sldMk cId="2766595748" sldId="273"/>
            <ac:spMk id="3" creationId="{25037C55-0B02-5D89-2986-C11ACFDCAF54}"/>
          </ac:spMkLst>
        </pc:spChg>
        <pc:graphicFrameChg chg="add del modGraphic">
          <ac:chgData name="Borski, Rebecca (224315)" userId="470986de-19c9-4d32-9cfc-59b8bdd6214a" providerId="ADAL" clId="{3EE97C96-5699-41FB-A04B-0075C88C52AC}" dt="2024-04-09T17:58:57.653" v="1311" actId="478"/>
          <ac:graphicFrameMkLst>
            <pc:docMk/>
            <pc:sldMk cId="2766595748" sldId="273"/>
            <ac:graphicFrameMk id="6" creationId="{128F688D-DDB8-3BB3-BBE1-964506DFDB33}"/>
          </ac:graphicFrameMkLst>
        </pc:graphicFrameChg>
        <pc:graphicFrameChg chg="add mod modGraphic">
          <ac:chgData name="Borski, Rebecca (224315)" userId="470986de-19c9-4d32-9cfc-59b8bdd6214a" providerId="ADAL" clId="{3EE97C96-5699-41FB-A04B-0075C88C52AC}" dt="2024-04-09T17:59:27.886" v="1314" actId="2164"/>
          <ac:graphicFrameMkLst>
            <pc:docMk/>
            <pc:sldMk cId="2766595748" sldId="273"/>
            <ac:graphicFrameMk id="7" creationId="{83FF973A-51F3-3DDD-35DF-33F2754D1F61}"/>
          </ac:graphicFrameMkLst>
        </pc:graphicFrameChg>
        <pc:picChg chg="add mod">
          <ac:chgData name="Borski, Rebecca (224315)" userId="470986de-19c9-4d32-9cfc-59b8bdd6214a" providerId="ADAL" clId="{3EE97C96-5699-41FB-A04B-0075C88C52AC}" dt="2024-04-09T17:57:24.380" v="1266" actId="1076"/>
          <ac:picMkLst>
            <pc:docMk/>
            <pc:sldMk cId="2766595748" sldId="273"/>
            <ac:picMk id="5" creationId="{EF3B4DD9-25F4-B21F-C265-C8C0EE0E626A}"/>
          </ac:picMkLst>
        </pc:picChg>
      </pc:sldChg>
    </pc:docChg>
  </pc:docChgLst>
  <pc:docChgLst>
    <pc:chgData name="Borski, Rebecca (224315)" userId="S::224315@buas.nl::470986de-19c9-4d32-9cfc-59b8bdd6214a" providerId="AD" clId="Web-{6BEF2FC5-61D4-D07C-EF0E-79FCA8921AB4}"/>
    <pc:docChg chg="modSld">
      <pc:chgData name="Borski, Rebecca (224315)" userId="S::224315@buas.nl::470986de-19c9-4d32-9cfc-59b8bdd6214a" providerId="AD" clId="Web-{6BEF2FC5-61D4-D07C-EF0E-79FCA8921AB4}" dt="2024-04-09T15:32:56.627" v="10" actId="1076"/>
      <pc:docMkLst>
        <pc:docMk/>
      </pc:docMkLst>
      <pc:sldChg chg="modSp">
        <pc:chgData name="Borski, Rebecca (224315)" userId="S::224315@buas.nl::470986de-19c9-4d32-9cfc-59b8bdd6214a" providerId="AD" clId="Web-{6BEF2FC5-61D4-D07C-EF0E-79FCA8921AB4}" dt="2024-04-09T15:32:56.627" v="10" actId="1076"/>
        <pc:sldMkLst>
          <pc:docMk/>
          <pc:sldMk cId="3165059420" sldId="269"/>
        </pc:sldMkLst>
        <pc:picChg chg="mod">
          <ac:chgData name="Borski, Rebecca (224315)" userId="S::224315@buas.nl::470986de-19c9-4d32-9cfc-59b8bdd6214a" providerId="AD" clId="Web-{6BEF2FC5-61D4-D07C-EF0E-79FCA8921AB4}" dt="2024-04-09T15:32:53.455" v="9" actId="1076"/>
          <ac:picMkLst>
            <pc:docMk/>
            <pc:sldMk cId="3165059420" sldId="269"/>
            <ac:picMk id="8" creationId="{B0AB0023-7706-1DE8-DEE8-2F15B8E75420}"/>
          </ac:picMkLst>
        </pc:picChg>
        <pc:picChg chg="mod">
          <ac:chgData name="Borski, Rebecca (224315)" userId="S::224315@buas.nl::470986de-19c9-4d32-9cfc-59b8bdd6214a" providerId="AD" clId="Web-{6BEF2FC5-61D4-D07C-EF0E-79FCA8921AB4}" dt="2024-04-09T15:32:56.627" v="10" actId="1076"/>
          <ac:picMkLst>
            <pc:docMk/>
            <pc:sldMk cId="3165059420" sldId="269"/>
            <ac:picMk id="16" creationId="{5637DDC0-E573-6743-D20F-F2E60F67C7D2}"/>
          </ac:picMkLst>
        </pc:picChg>
      </pc:sldChg>
      <pc:sldChg chg="modSp">
        <pc:chgData name="Borski, Rebecca (224315)" userId="S::224315@buas.nl::470986de-19c9-4d32-9cfc-59b8bdd6214a" providerId="AD" clId="Web-{6BEF2FC5-61D4-D07C-EF0E-79FCA8921AB4}" dt="2024-04-09T15:32:31.517" v="6" actId="20577"/>
        <pc:sldMkLst>
          <pc:docMk/>
          <pc:sldMk cId="3572665812" sldId="272"/>
        </pc:sldMkLst>
        <pc:spChg chg="mod">
          <ac:chgData name="Borski, Rebecca (224315)" userId="S::224315@buas.nl::470986de-19c9-4d32-9cfc-59b8bdd6214a" providerId="AD" clId="Web-{6BEF2FC5-61D4-D07C-EF0E-79FCA8921AB4}" dt="2024-04-09T15:32:31.517" v="6" actId="20577"/>
          <ac:spMkLst>
            <pc:docMk/>
            <pc:sldMk cId="3572665812" sldId="272"/>
            <ac:spMk id="8" creationId="{A09147E4-D181-D528-4E16-34A751143F19}"/>
          </ac:spMkLst>
        </pc:spChg>
      </pc:sldChg>
    </pc:docChg>
  </pc:docChgLst>
  <pc:docChgLst>
    <pc:chgData name="Nachev, Borislav (220472)" userId="S::220472@buas.nl::2fb43d8e-c436-460f-8719-a719be08ece5" providerId="AD" clId="Web-{CC9D4B79-5E20-4457-A5FC-0CC2D4C608FE}"/>
    <pc:docChg chg="modSld">
      <pc:chgData name="Nachev, Borislav (220472)" userId="S::220472@buas.nl::2fb43d8e-c436-460f-8719-a719be08ece5" providerId="AD" clId="Web-{CC9D4B79-5E20-4457-A5FC-0CC2D4C608FE}" dt="2024-04-09T16:08:04.437" v="5" actId="1076"/>
      <pc:docMkLst>
        <pc:docMk/>
      </pc:docMkLst>
      <pc:sldChg chg="addSp delSp modSp delAnim">
        <pc:chgData name="Nachev, Borislav (220472)" userId="S::220472@buas.nl::2fb43d8e-c436-460f-8719-a719be08ece5" providerId="AD" clId="Web-{CC9D4B79-5E20-4457-A5FC-0CC2D4C608FE}" dt="2024-04-09T16:08:04.437" v="5" actId="1076"/>
        <pc:sldMkLst>
          <pc:docMk/>
          <pc:sldMk cId="1734804216" sldId="262"/>
        </pc:sldMkLst>
        <pc:picChg chg="add mod">
          <ac:chgData name="Nachev, Borislav (220472)" userId="S::220472@buas.nl::2fb43d8e-c436-460f-8719-a719be08ece5" providerId="AD" clId="Web-{CC9D4B79-5E20-4457-A5FC-0CC2D4C608FE}" dt="2024-04-09T16:08:04.437" v="5" actId="1076"/>
          <ac:picMkLst>
            <pc:docMk/>
            <pc:sldMk cId="1734804216" sldId="262"/>
            <ac:picMk id="3" creationId="{7B617C4D-2822-48A4-0112-15009E119BF6}"/>
          </ac:picMkLst>
        </pc:picChg>
        <pc:picChg chg="del">
          <ac:chgData name="Nachev, Borislav (220472)" userId="S::220472@buas.nl::2fb43d8e-c436-460f-8719-a719be08ece5" providerId="AD" clId="Web-{CC9D4B79-5E20-4457-A5FC-0CC2D4C608FE}" dt="2024-04-09T16:07:55.905" v="2"/>
          <ac:picMkLst>
            <pc:docMk/>
            <pc:sldMk cId="1734804216" sldId="262"/>
            <ac:picMk id="5" creationId="{7C3BB9A8-31CB-0609-BFE9-A669DB8A36CE}"/>
          </ac:picMkLst>
        </pc:picChg>
      </pc:sldChg>
    </pc:docChg>
  </pc:docChgLst>
  <pc:docChgLst>
    <pc:chgData name="Borski, Rebecca (224315)" userId="S::224315@buas.nl::470986de-19c9-4d32-9cfc-59b8bdd6214a" providerId="AD" clId="Web-{FBC7B354-82A7-4977-A942-FB0F6FED9011}"/>
    <pc:docChg chg="mod">
      <pc:chgData name="Borski, Rebecca (224315)" userId="S::224315@buas.nl::470986de-19c9-4d32-9cfc-59b8bdd6214a" providerId="AD" clId="Web-{FBC7B354-82A7-4977-A942-FB0F6FED9011}" dt="2024-04-08T11:00:27.928" v="1"/>
      <pc:docMkLst>
        <pc:docMk/>
      </pc:docMkLst>
      <pc:sldChg chg="addCm">
        <pc:chgData name="Borski, Rebecca (224315)" userId="S::224315@buas.nl::470986de-19c9-4d32-9cfc-59b8bdd6214a" providerId="AD" clId="Web-{FBC7B354-82A7-4977-A942-FB0F6FED9011}" dt="2024-04-08T11:00:27.928" v="1"/>
        <pc:sldMkLst>
          <pc:docMk/>
          <pc:sldMk cId="4006344014" sldId="260"/>
        </pc:sldMkLst>
        <pc:extLst>
          <p:ext xmlns:p="http://schemas.openxmlformats.org/presentationml/2006/main" uri="{D6D511B9-2390-475A-947B-AFAB55BFBCF1}">
            <pc226:cmChg xmlns:pc226="http://schemas.microsoft.com/office/powerpoint/2022/06/main/command" chg="add">
              <pc226:chgData name="Borski, Rebecca (224315)" userId="S::224315@buas.nl::470986de-19c9-4d32-9cfc-59b8bdd6214a" providerId="AD" clId="Web-{FBC7B354-82A7-4977-A942-FB0F6FED9011}" dt="2024-04-08T11:00:27.928" v="1"/>
              <pc2:cmMkLst xmlns:pc2="http://schemas.microsoft.com/office/powerpoint/2019/9/main/command">
                <pc:docMk/>
                <pc:sldMk cId="4006344014" sldId="260"/>
                <pc2:cmMk id="{B3866C04-A9A6-41D7-B9C3-B79D68C12A20}"/>
              </pc2:cmMkLst>
            </pc226:cmChg>
          </p:ext>
        </pc:extLst>
      </pc:sldChg>
    </pc:docChg>
  </pc:docChgLst>
  <pc:docChgLst>
    <pc:chgData name="Tosheva, Andrea (220666)" userId="36520e01-5ac3-4e32-90c4-a754bb4cc49b" providerId="ADAL" clId="{8977F980-950D-4E50-BDB5-DE10DA5B9946}"/>
    <pc:docChg chg="undo custSel addSld modSld">
      <pc:chgData name="Tosheva, Andrea (220666)" userId="36520e01-5ac3-4e32-90c4-a754bb4cc49b" providerId="ADAL" clId="{8977F980-950D-4E50-BDB5-DE10DA5B9946}" dt="2024-04-10T10:55:18.220" v="6103"/>
      <pc:docMkLst>
        <pc:docMk/>
      </pc:docMkLst>
      <pc:sldChg chg="addSp modSp mod modNotesTx">
        <pc:chgData name="Tosheva, Andrea (220666)" userId="36520e01-5ac3-4e32-90c4-a754bb4cc49b" providerId="ADAL" clId="{8977F980-950D-4E50-BDB5-DE10DA5B9946}" dt="2024-04-09T20:22:42.186" v="5963"/>
        <pc:sldMkLst>
          <pc:docMk/>
          <pc:sldMk cId="109857222" sldId="256"/>
        </pc:sldMkLst>
        <pc:spChg chg="mod">
          <ac:chgData name="Tosheva, Andrea (220666)" userId="36520e01-5ac3-4e32-90c4-a754bb4cc49b" providerId="ADAL" clId="{8977F980-950D-4E50-BDB5-DE10DA5B9946}" dt="2024-04-09T20:22:42.186" v="5963"/>
          <ac:spMkLst>
            <pc:docMk/>
            <pc:sldMk cId="109857222" sldId="256"/>
            <ac:spMk id="2" creationId="{00000000-0000-0000-0000-000000000000}"/>
          </ac:spMkLst>
        </pc:spChg>
        <pc:spChg chg="add mod">
          <ac:chgData name="Tosheva, Andrea (220666)" userId="36520e01-5ac3-4e32-90c4-a754bb4cc49b" providerId="ADAL" clId="{8977F980-950D-4E50-BDB5-DE10DA5B9946}" dt="2024-04-08T15:16:16.473" v="1787" actId="2711"/>
          <ac:spMkLst>
            <pc:docMk/>
            <pc:sldMk cId="109857222" sldId="256"/>
            <ac:spMk id="3" creationId="{E4DB6EEF-85C8-02E3-30D5-768ACD259728}"/>
          </ac:spMkLst>
        </pc:spChg>
        <pc:spChg chg="add mod">
          <ac:chgData name="Tosheva, Andrea (220666)" userId="36520e01-5ac3-4e32-90c4-a754bb4cc49b" providerId="ADAL" clId="{8977F980-950D-4E50-BDB5-DE10DA5B9946}" dt="2024-04-08T09:56:49.090" v="971" actId="1076"/>
          <ac:spMkLst>
            <pc:docMk/>
            <pc:sldMk cId="109857222" sldId="256"/>
            <ac:spMk id="4" creationId="{C98C87E2-231F-759B-43BD-7CA64A35D94F}"/>
          </ac:spMkLst>
        </pc:spChg>
      </pc:sldChg>
      <pc:sldChg chg="addSp delSp modSp mod modTransition setBg modAnim delCm modNotesTx">
        <pc:chgData name="Tosheva, Andrea (220666)" userId="36520e01-5ac3-4e32-90c4-a754bb4cc49b" providerId="ADAL" clId="{8977F980-950D-4E50-BDB5-DE10DA5B9946}" dt="2024-04-10T07:53:55.257" v="6011" actId="20577"/>
        <pc:sldMkLst>
          <pc:docMk/>
          <pc:sldMk cId="3883319802" sldId="257"/>
        </pc:sldMkLst>
        <pc:spChg chg="add mod">
          <ac:chgData name="Tosheva, Andrea (220666)" userId="36520e01-5ac3-4e32-90c4-a754bb4cc49b" providerId="ADAL" clId="{8977F980-950D-4E50-BDB5-DE10DA5B9946}" dt="2024-04-08T17:58:52.227" v="2666" actId="14100"/>
          <ac:spMkLst>
            <pc:docMk/>
            <pc:sldMk cId="3883319802" sldId="257"/>
            <ac:spMk id="2" creationId="{F595D061-FE9E-959B-E7C9-70D0CCB1B28C}"/>
          </ac:spMkLst>
        </pc:spChg>
        <pc:spChg chg="add mod">
          <ac:chgData name="Tosheva, Andrea (220666)" userId="36520e01-5ac3-4e32-90c4-a754bb4cc49b" providerId="ADAL" clId="{8977F980-950D-4E50-BDB5-DE10DA5B9946}" dt="2024-04-08T17:59:27.091" v="2681" actId="1036"/>
          <ac:spMkLst>
            <pc:docMk/>
            <pc:sldMk cId="3883319802" sldId="257"/>
            <ac:spMk id="3" creationId="{3C4CE679-C700-44CC-38BC-7AA15731433A}"/>
          </ac:spMkLst>
        </pc:spChg>
        <pc:spChg chg="add mod">
          <ac:chgData name="Tosheva, Andrea (220666)" userId="36520e01-5ac3-4e32-90c4-a754bb4cc49b" providerId="ADAL" clId="{8977F980-950D-4E50-BDB5-DE10DA5B9946}" dt="2024-04-09T18:25:50.733" v="5804" actId="20577"/>
          <ac:spMkLst>
            <pc:docMk/>
            <pc:sldMk cId="3883319802" sldId="257"/>
            <ac:spMk id="5" creationId="{59F499EC-437C-ECDA-8CC4-B28FA3FE95AA}"/>
          </ac:spMkLst>
        </pc:spChg>
        <pc:spChg chg="add del mod">
          <ac:chgData name="Tosheva, Andrea (220666)" userId="36520e01-5ac3-4e32-90c4-a754bb4cc49b" providerId="ADAL" clId="{8977F980-950D-4E50-BDB5-DE10DA5B9946}" dt="2024-04-08T08:31:19.290" v="347" actId="478"/>
          <ac:spMkLst>
            <pc:docMk/>
            <pc:sldMk cId="3883319802" sldId="257"/>
            <ac:spMk id="6" creationId="{45EA9A98-5714-EF7C-22DF-58C8EF000880}"/>
          </ac:spMkLst>
        </pc:spChg>
        <pc:spChg chg="add del mod">
          <ac:chgData name="Tosheva, Andrea (220666)" userId="36520e01-5ac3-4e32-90c4-a754bb4cc49b" providerId="ADAL" clId="{8977F980-950D-4E50-BDB5-DE10DA5B9946}" dt="2024-04-08T08:31:24.485" v="349" actId="478"/>
          <ac:spMkLst>
            <pc:docMk/>
            <pc:sldMk cId="3883319802" sldId="257"/>
            <ac:spMk id="7" creationId="{C07640F1-1C10-E642-F1F6-7AFF433F95D2}"/>
          </ac:spMkLst>
        </pc:spChg>
        <pc:spChg chg="add del">
          <ac:chgData name="Tosheva, Andrea (220666)" userId="36520e01-5ac3-4e32-90c4-a754bb4cc49b" providerId="ADAL" clId="{8977F980-950D-4E50-BDB5-DE10DA5B9946}" dt="2024-04-08T08:32:35.206" v="363" actId="478"/>
          <ac:spMkLst>
            <pc:docMk/>
            <pc:sldMk cId="3883319802" sldId="257"/>
            <ac:spMk id="12" creationId="{282DB528-6428-4935-FCAB-62C83E0C1DBE}"/>
          </ac:spMkLst>
        </pc:spChg>
        <pc:spChg chg="add del mod">
          <ac:chgData name="Tosheva, Andrea (220666)" userId="36520e01-5ac3-4e32-90c4-a754bb4cc49b" providerId="ADAL" clId="{8977F980-950D-4E50-BDB5-DE10DA5B9946}" dt="2024-04-08T08:34:04.340" v="377" actId="478"/>
          <ac:spMkLst>
            <pc:docMk/>
            <pc:sldMk cId="3883319802" sldId="257"/>
            <ac:spMk id="13" creationId="{940CAC88-B08F-2450-308E-3FBB9F00DEAB}"/>
          </ac:spMkLst>
        </pc:spChg>
        <pc:spChg chg="add mod">
          <ac:chgData name="Tosheva, Andrea (220666)" userId="36520e01-5ac3-4e32-90c4-a754bb4cc49b" providerId="ADAL" clId="{8977F980-950D-4E50-BDB5-DE10DA5B9946}" dt="2024-04-08T09:10:24.984" v="619" actId="164"/>
          <ac:spMkLst>
            <pc:docMk/>
            <pc:sldMk cId="3883319802" sldId="257"/>
            <ac:spMk id="14" creationId="{D63159AD-F52A-8318-59E5-AB9AC87B05F3}"/>
          </ac:spMkLst>
        </pc:spChg>
        <pc:spChg chg="add mod topLvl">
          <ac:chgData name="Tosheva, Andrea (220666)" userId="36520e01-5ac3-4e32-90c4-a754bb4cc49b" providerId="ADAL" clId="{8977F980-950D-4E50-BDB5-DE10DA5B9946}" dt="2024-04-08T09:17:13.847" v="716" actId="164"/>
          <ac:spMkLst>
            <pc:docMk/>
            <pc:sldMk cId="3883319802" sldId="257"/>
            <ac:spMk id="17" creationId="{B2BDA511-FA8E-EC4C-983A-76FA3B0B458A}"/>
          </ac:spMkLst>
        </pc:spChg>
        <pc:spChg chg="add mod topLvl">
          <ac:chgData name="Tosheva, Andrea (220666)" userId="36520e01-5ac3-4e32-90c4-a754bb4cc49b" providerId="ADAL" clId="{8977F980-950D-4E50-BDB5-DE10DA5B9946}" dt="2024-04-08T09:09:58.819" v="615" actId="164"/>
          <ac:spMkLst>
            <pc:docMk/>
            <pc:sldMk cId="3883319802" sldId="257"/>
            <ac:spMk id="22" creationId="{19F5FE3B-3CF5-C2C2-D249-7ED6BA453CEA}"/>
          </ac:spMkLst>
        </pc:spChg>
        <pc:spChg chg="add mod">
          <ac:chgData name="Tosheva, Andrea (220666)" userId="36520e01-5ac3-4e32-90c4-a754bb4cc49b" providerId="ADAL" clId="{8977F980-950D-4E50-BDB5-DE10DA5B9946}" dt="2024-04-08T09:09:03.927" v="592" actId="164"/>
          <ac:spMkLst>
            <pc:docMk/>
            <pc:sldMk cId="3883319802" sldId="257"/>
            <ac:spMk id="25" creationId="{1C53AE87-D6C9-2A3D-04A6-DC20579D0460}"/>
          </ac:spMkLst>
        </pc:spChg>
        <pc:spChg chg="add mod">
          <ac:chgData name="Tosheva, Andrea (220666)" userId="36520e01-5ac3-4e32-90c4-a754bb4cc49b" providerId="ADAL" clId="{8977F980-950D-4E50-BDB5-DE10DA5B9946}" dt="2024-04-08T09:14:31.403" v="633"/>
          <ac:spMkLst>
            <pc:docMk/>
            <pc:sldMk cId="3883319802" sldId="257"/>
            <ac:spMk id="34" creationId="{7F90B487-AB5B-EE79-1536-3F0535283FAF}"/>
          </ac:spMkLst>
        </pc:spChg>
        <pc:spChg chg="add mod">
          <ac:chgData name="Tosheva, Andrea (220666)" userId="36520e01-5ac3-4e32-90c4-a754bb4cc49b" providerId="ADAL" clId="{8977F980-950D-4E50-BDB5-DE10DA5B9946}" dt="2024-04-08T18:01:31.675" v="2698" actId="164"/>
          <ac:spMkLst>
            <pc:docMk/>
            <pc:sldMk cId="3883319802" sldId="257"/>
            <ac:spMk id="35" creationId="{9128770E-2BA3-9FD4-D190-8FFC35E9CF1C}"/>
          </ac:spMkLst>
        </pc:spChg>
        <pc:spChg chg="add mod">
          <ac:chgData name="Tosheva, Andrea (220666)" userId="36520e01-5ac3-4e32-90c4-a754bb4cc49b" providerId="ADAL" clId="{8977F980-950D-4E50-BDB5-DE10DA5B9946}" dt="2024-04-08T09:17:34.585" v="720" actId="164"/>
          <ac:spMkLst>
            <pc:docMk/>
            <pc:sldMk cId="3883319802" sldId="257"/>
            <ac:spMk id="36" creationId="{646B44C6-7FBA-942F-3239-ACE92AB58DA7}"/>
          </ac:spMkLst>
        </pc:spChg>
        <pc:spChg chg="add mod">
          <ac:chgData name="Tosheva, Andrea (220666)" userId="36520e01-5ac3-4e32-90c4-a754bb4cc49b" providerId="ADAL" clId="{8977F980-950D-4E50-BDB5-DE10DA5B9946}" dt="2024-04-08T09:16:06.026" v="681"/>
          <ac:spMkLst>
            <pc:docMk/>
            <pc:sldMk cId="3883319802" sldId="257"/>
            <ac:spMk id="37" creationId="{872D4D5A-237A-A512-1762-B8D13D1B9076}"/>
          </ac:spMkLst>
        </pc:spChg>
        <pc:grpChg chg="add mod">
          <ac:chgData name="Tosheva, Andrea (220666)" userId="36520e01-5ac3-4e32-90c4-a754bb4cc49b" providerId="ADAL" clId="{8977F980-950D-4E50-BDB5-DE10DA5B9946}" dt="2024-04-08T18:01:31.675" v="2698" actId="164"/>
          <ac:grpSpMkLst>
            <pc:docMk/>
            <pc:sldMk cId="3883319802" sldId="257"/>
            <ac:grpSpMk id="6" creationId="{C70547AE-9D15-C75E-D57E-93624026F515}"/>
          </ac:grpSpMkLst>
        </pc:grpChg>
        <pc:grpChg chg="add mod">
          <ac:chgData name="Tosheva, Andrea (220666)" userId="36520e01-5ac3-4e32-90c4-a754bb4cc49b" providerId="ADAL" clId="{8977F980-950D-4E50-BDB5-DE10DA5B9946}" dt="2024-04-08T09:10:47.503" v="621" actId="1076"/>
          <ac:grpSpMkLst>
            <pc:docMk/>
            <pc:sldMk cId="3883319802" sldId="257"/>
            <ac:grpSpMk id="26" creationId="{AB07CF37-040E-C839-A9F6-B73028E2AD28}"/>
          </ac:grpSpMkLst>
        </pc:grpChg>
        <pc:grpChg chg="add del mod">
          <ac:chgData name="Tosheva, Andrea (220666)" userId="36520e01-5ac3-4e32-90c4-a754bb4cc49b" providerId="ADAL" clId="{8977F980-950D-4E50-BDB5-DE10DA5B9946}" dt="2024-04-08T09:09:31.350" v="602" actId="165"/>
          <ac:grpSpMkLst>
            <pc:docMk/>
            <pc:sldMk cId="3883319802" sldId="257"/>
            <ac:grpSpMk id="27" creationId="{D5B61F1C-EF96-D44C-0EE5-41E59DB1A3B4}"/>
          </ac:grpSpMkLst>
        </pc:grpChg>
        <pc:grpChg chg="add mod">
          <ac:chgData name="Tosheva, Andrea (220666)" userId="36520e01-5ac3-4e32-90c4-a754bb4cc49b" providerId="ADAL" clId="{8977F980-950D-4E50-BDB5-DE10DA5B9946}" dt="2024-04-08T09:14:17.255" v="630" actId="1076"/>
          <ac:grpSpMkLst>
            <pc:docMk/>
            <pc:sldMk cId="3883319802" sldId="257"/>
            <ac:grpSpMk id="28" creationId="{2605AFB0-547F-552B-934A-1334DD609DD5}"/>
          </ac:grpSpMkLst>
        </pc:grpChg>
        <pc:grpChg chg="add del mod">
          <ac:chgData name="Tosheva, Andrea (220666)" userId="36520e01-5ac3-4e32-90c4-a754bb4cc49b" providerId="ADAL" clId="{8977F980-950D-4E50-BDB5-DE10DA5B9946}" dt="2024-04-08T09:14:29.025" v="632" actId="165"/>
          <ac:grpSpMkLst>
            <pc:docMk/>
            <pc:sldMk cId="3883319802" sldId="257"/>
            <ac:grpSpMk id="29" creationId="{783DC55F-44AC-7D31-30C5-1C092E4D2177}"/>
          </ac:grpSpMkLst>
        </pc:grpChg>
        <pc:grpChg chg="add mod">
          <ac:chgData name="Tosheva, Andrea (220666)" userId="36520e01-5ac3-4e32-90c4-a754bb4cc49b" providerId="ADAL" clId="{8977F980-950D-4E50-BDB5-DE10DA5B9946}" dt="2024-04-08T09:17:19.261" v="718" actId="1076"/>
          <ac:grpSpMkLst>
            <pc:docMk/>
            <pc:sldMk cId="3883319802" sldId="257"/>
            <ac:grpSpMk id="30" creationId="{E52B9305-9D27-DFF9-8832-E9F39E458113}"/>
          </ac:grpSpMkLst>
        </pc:grpChg>
        <pc:grpChg chg="add mod">
          <ac:chgData name="Tosheva, Andrea (220666)" userId="36520e01-5ac3-4e32-90c4-a754bb4cc49b" providerId="ADAL" clId="{8977F980-950D-4E50-BDB5-DE10DA5B9946}" dt="2024-04-08T09:17:16.337" v="717" actId="1076"/>
          <ac:grpSpMkLst>
            <pc:docMk/>
            <pc:sldMk cId="3883319802" sldId="257"/>
            <ac:grpSpMk id="40" creationId="{BBB3A34B-5046-82DA-6709-F364D2EFDAF6}"/>
          </ac:grpSpMkLst>
        </pc:grpChg>
        <pc:grpChg chg="add mod">
          <ac:chgData name="Tosheva, Andrea (220666)" userId="36520e01-5ac3-4e32-90c4-a754bb4cc49b" providerId="ADAL" clId="{8977F980-950D-4E50-BDB5-DE10DA5B9946}" dt="2024-04-08T09:17:38.723" v="721" actId="1076"/>
          <ac:grpSpMkLst>
            <pc:docMk/>
            <pc:sldMk cId="3883319802" sldId="257"/>
            <ac:grpSpMk id="41" creationId="{31D66486-20BE-B0A0-1C4D-DC3F38E85AC2}"/>
          </ac:grpSpMkLst>
        </pc:grpChg>
        <pc:picChg chg="add mod ord">
          <ac:chgData name="Tosheva, Andrea (220666)" userId="36520e01-5ac3-4e32-90c4-a754bb4cc49b" providerId="ADAL" clId="{8977F980-950D-4E50-BDB5-DE10DA5B9946}" dt="2024-04-08T09:48:15.804" v="946" actId="1076"/>
          <ac:picMkLst>
            <pc:docMk/>
            <pc:sldMk cId="3883319802" sldId="257"/>
            <ac:picMk id="4" creationId="{D5E607A2-B320-5011-755E-2B798DBB43A1}"/>
          </ac:picMkLst>
        </pc:picChg>
        <pc:picChg chg="add mod">
          <ac:chgData name="Tosheva, Andrea (220666)" userId="36520e01-5ac3-4e32-90c4-a754bb4cc49b" providerId="ADAL" clId="{8977F980-950D-4E50-BDB5-DE10DA5B9946}" dt="2024-04-08T09:10:24.984" v="619" actId="164"/>
          <ac:picMkLst>
            <pc:docMk/>
            <pc:sldMk cId="3883319802" sldId="257"/>
            <ac:picMk id="9" creationId="{15045B6B-B2F9-579F-24DF-775A3987C222}"/>
          </ac:picMkLst>
        </pc:picChg>
        <pc:picChg chg="add del mod">
          <ac:chgData name="Tosheva, Andrea (220666)" userId="36520e01-5ac3-4e32-90c4-a754bb4cc49b" providerId="ADAL" clId="{8977F980-950D-4E50-BDB5-DE10DA5B9946}" dt="2024-04-08T08:56:10.381" v="419" actId="478"/>
          <ac:picMkLst>
            <pc:docMk/>
            <pc:sldMk cId="3883319802" sldId="257"/>
            <ac:picMk id="11" creationId="{EBFD2EB2-5558-B5B9-6F42-64EE50C087CB}"/>
          </ac:picMkLst>
        </pc:picChg>
        <pc:picChg chg="add mod topLvl">
          <ac:chgData name="Tosheva, Andrea (220666)" userId="36520e01-5ac3-4e32-90c4-a754bb4cc49b" providerId="ADAL" clId="{8977F980-950D-4E50-BDB5-DE10DA5B9946}" dt="2024-04-08T09:17:13.847" v="716" actId="164"/>
          <ac:picMkLst>
            <pc:docMk/>
            <pc:sldMk cId="3883319802" sldId="257"/>
            <ac:picMk id="16" creationId="{86FE5A4D-F6D5-5A0A-9EB7-4FF197D48FCC}"/>
          </ac:picMkLst>
        </pc:picChg>
        <pc:picChg chg="add del mod">
          <ac:chgData name="Tosheva, Andrea (220666)" userId="36520e01-5ac3-4e32-90c4-a754bb4cc49b" providerId="ADAL" clId="{8977F980-950D-4E50-BDB5-DE10DA5B9946}" dt="2024-04-08T09:00:13.926" v="494" actId="478"/>
          <ac:picMkLst>
            <pc:docMk/>
            <pc:sldMk cId="3883319802" sldId="257"/>
            <ac:picMk id="19" creationId="{043C7EED-2B25-7B11-94B6-8B6662EE8265}"/>
          </ac:picMkLst>
        </pc:picChg>
        <pc:picChg chg="add mod topLvl">
          <ac:chgData name="Tosheva, Andrea (220666)" userId="36520e01-5ac3-4e32-90c4-a754bb4cc49b" providerId="ADAL" clId="{8977F980-950D-4E50-BDB5-DE10DA5B9946}" dt="2024-04-08T09:09:58.819" v="615" actId="164"/>
          <ac:picMkLst>
            <pc:docMk/>
            <pc:sldMk cId="3883319802" sldId="257"/>
            <ac:picMk id="21" creationId="{93AFF680-DF86-E462-E6CB-4723476336C3}"/>
          </ac:picMkLst>
        </pc:picChg>
        <pc:picChg chg="add mod">
          <ac:chgData name="Tosheva, Andrea (220666)" userId="36520e01-5ac3-4e32-90c4-a754bb4cc49b" providerId="ADAL" clId="{8977F980-950D-4E50-BDB5-DE10DA5B9946}" dt="2024-04-08T09:09:03.927" v="592" actId="164"/>
          <ac:picMkLst>
            <pc:docMk/>
            <pc:sldMk cId="3883319802" sldId="257"/>
            <ac:picMk id="24" creationId="{58845EB1-615F-FD08-9C5E-13F7102570A7}"/>
          </ac:picMkLst>
        </pc:picChg>
        <pc:picChg chg="add mod">
          <ac:chgData name="Tosheva, Andrea (220666)" userId="36520e01-5ac3-4e32-90c4-a754bb4cc49b" providerId="ADAL" clId="{8977F980-950D-4E50-BDB5-DE10DA5B9946}" dt="2024-04-08T18:01:31.675" v="2698" actId="164"/>
          <ac:picMkLst>
            <pc:docMk/>
            <pc:sldMk cId="3883319802" sldId="257"/>
            <ac:picMk id="32" creationId="{36F230CB-4FD9-4710-092F-AB3089504892}"/>
          </ac:picMkLst>
        </pc:picChg>
        <pc:picChg chg="add mod">
          <ac:chgData name="Tosheva, Andrea (220666)" userId="36520e01-5ac3-4e32-90c4-a754bb4cc49b" providerId="ADAL" clId="{8977F980-950D-4E50-BDB5-DE10DA5B9946}" dt="2024-04-08T09:14:31.403" v="633"/>
          <ac:picMkLst>
            <pc:docMk/>
            <pc:sldMk cId="3883319802" sldId="257"/>
            <ac:picMk id="33" creationId="{F088EC24-005A-6FC9-2429-D49180FC4A4C}"/>
          </ac:picMkLst>
        </pc:picChg>
        <pc:picChg chg="add mod">
          <ac:chgData name="Tosheva, Andrea (220666)" userId="36520e01-5ac3-4e32-90c4-a754bb4cc49b" providerId="ADAL" clId="{8977F980-950D-4E50-BDB5-DE10DA5B9946}" dt="2024-04-08T09:17:34.585" v="720" actId="164"/>
          <ac:picMkLst>
            <pc:docMk/>
            <pc:sldMk cId="3883319802" sldId="257"/>
            <ac:picMk id="39" creationId="{FAE73CD8-D1F9-3B89-A6A3-49B810337EBF}"/>
          </ac:picMkLst>
        </pc:picChg>
        <pc:picChg chg="add del mod">
          <ac:chgData name="Tosheva, Andrea (220666)" userId="36520e01-5ac3-4e32-90c4-a754bb4cc49b" providerId="ADAL" clId="{8977F980-950D-4E50-BDB5-DE10DA5B9946}" dt="2024-04-08T09:48:23" v="947" actId="478"/>
          <ac:picMkLst>
            <pc:docMk/>
            <pc:sldMk cId="3883319802" sldId="257"/>
            <ac:picMk id="43" creationId="{9932F9B3-65F9-9743-6274-B53E04101201}"/>
          </ac:picMkLst>
        </pc:picChg>
        <pc:extLst>
          <p:ext xmlns:p="http://schemas.openxmlformats.org/presentationml/2006/main" uri="{D6D511B9-2390-475A-947B-AFAB55BFBCF1}">
            <pc226:cmChg xmlns:pc226="http://schemas.microsoft.com/office/powerpoint/2022/06/main/command" chg="del">
              <pc226:chgData name="Tosheva, Andrea (220666)" userId="36520e01-5ac3-4e32-90c4-a754bb4cc49b" providerId="ADAL" clId="{8977F980-950D-4E50-BDB5-DE10DA5B9946}" dt="2024-04-08T15:16:45.230" v="1788"/>
              <pc2:cmMkLst xmlns:pc2="http://schemas.microsoft.com/office/powerpoint/2019/9/main/command">
                <pc:docMk/>
                <pc:sldMk cId="3883319802" sldId="257"/>
                <pc2:cmMk id="{2FFA586F-CDA6-4B17-92EF-0F0C46D3EBA2}"/>
              </pc2:cmMkLst>
            </pc226:cmChg>
          </p:ext>
        </pc:extLst>
      </pc:sldChg>
      <pc:sldChg chg="addSp delSp modSp mod modTransition modAnim modNotesTx">
        <pc:chgData name="Tosheva, Andrea (220666)" userId="36520e01-5ac3-4e32-90c4-a754bb4cc49b" providerId="ADAL" clId="{8977F980-950D-4E50-BDB5-DE10DA5B9946}" dt="2024-04-10T10:55:18.220" v="6103"/>
        <pc:sldMkLst>
          <pc:docMk/>
          <pc:sldMk cId="2374383540" sldId="258"/>
        </pc:sldMkLst>
        <pc:spChg chg="mod">
          <ac:chgData name="Tosheva, Andrea (220666)" userId="36520e01-5ac3-4e32-90c4-a754bb4cc49b" providerId="ADAL" clId="{8977F980-950D-4E50-BDB5-DE10DA5B9946}" dt="2024-04-08T16:35:07.061" v="1890" actId="1076"/>
          <ac:spMkLst>
            <pc:docMk/>
            <pc:sldMk cId="2374383540" sldId="258"/>
            <ac:spMk id="2" creationId="{465FB512-4DEA-16D2-E40F-BFD8D9C0DF95}"/>
          </ac:spMkLst>
        </pc:spChg>
        <pc:spChg chg="del mod">
          <ac:chgData name="Tosheva, Andrea (220666)" userId="36520e01-5ac3-4e32-90c4-a754bb4cc49b" providerId="ADAL" clId="{8977F980-950D-4E50-BDB5-DE10DA5B9946}" dt="2024-04-08T17:21:54.725" v="2137" actId="478"/>
          <ac:spMkLst>
            <pc:docMk/>
            <pc:sldMk cId="2374383540" sldId="258"/>
            <ac:spMk id="3" creationId="{646FFA2E-33D3-2E35-DAFE-273DCA8E3F43}"/>
          </ac:spMkLst>
        </pc:spChg>
        <pc:spChg chg="del mod">
          <ac:chgData name="Tosheva, Andrea (220666)" userId="36520e01-5ac3-4e32-90c4-a754bb4cc49b" providerId="ADAL" clId="{8977F980-950D-4E50-BDB5-DE10DA5B9946}" dt="2024-04-08T17:21:17.734" v="2128" actId="478"/>
          <ac:spMkLst>
            <pc:docMk/>
            <pc:sldMk cId="2374383540" sldId="258"/>
            <ac:spMk id="4" creationId="{CC61E474-B952-6EEE-08ED-71582C789155}"/>
          </ac:spMkLst>
        </pc:spChg>
        <pc:spChg chg="del mod">
          <ac:chgData name="Tosheva, Andrea (220666)" userId="36520e01-5ac3-4e32-90c4-a754bb4cc49b" providerId="ADAL" clId="{8977F980-950D-4E50-BDB5-DE10DA5B9946}" dt="2024-04-08T17:24:48.487" v="2202" actId="478"/>
          <ac:spMkLst>
            <pc:docMk/>
            <pc:sldMk cId="2374383540" sldId="258"/>
            <ac:spMk id="5" creationId="{69B43D7A-AAFF-142C-1756-3F90046BBA94}"/>
          </ac:spMkLst>
        </pc:spChg>
        <pc:spChg chg="add del mod">
          <ac:chgData name="Tosheva, Andrea (220666)" userId="36520e01-5ac3-4e32-90c4-a754bb4cc49b" providerId="ADAL" clId="{8977F980-950D-4E50-BDB5-DE10DA5B9946}" dt="2024-04-08T16:43:17.993" v="1931" actId="164"/>
          <ac:spMkLst>
            <pc:docMk/>
            <pc:sldMk cId="2374383540" sldId="258"/>
            <ac:spMk id="6" creationId="{E23F0549-10E6-102F-E3AC-D11A4975000B}"/>
          </ac:spMkLst>
        </pc:spChg>
        <pc:spChg chg="add">
          <ac:chgData name="Tosheva, Andrea (220666)" userId="36520e01-5ac3-4e32-90c4-a754bb4cc49b" providerId="ADAL" clId="{8977F980-950D-4E50-BDB5-DE10DA5B9946}" dt="2024-04-08T16:34:53.952" v="1886"/>
          <ac:spMkLst>
            <pc:docMk/>
            <pc:sldMk cId="2374383540" sldId="258"/>
            <ac:spMk id="7" creationId="{0407CF76-D74D-85C0-4ED5-EA6C01B1C314}"/>
          </ac:spMkLst>
        </pc:spChg>
        <pc:spChg chg="del mod">
          <ac:chgData name="Tosheva, Andrea (220666)" userId="36520e01-5ac3-4e32-90c4-a754bb4cc49b" providerId="ADAL" clId="{8977F980-950D-4E50-BDB5-DE10DA5B9946}" dt="2024-04-08T17:27:34.357" v="2282" actId="478"/>
          <ac:spMkLst>
            <pc:docMk/>
            <pc:sldMk cId="2374383540" sldId="258"/>
            <ac:spMk id="8" creationId="{ABF09B7C-B5FC-6875-6144-A25872CA0807}"/>
          </ac:spMkLst>
        </pc:spChg>
        <pc:spChg chg="add del mod">
          <ac:chgData name="Tosheva, Andrea (220666)" userId="36520e01-5ac3-4e32-90c4-a754bb4cc49b" providerId="ADAL" clId="{8977F980-950D-4E50-BDB5-DE10DA5B9946}" dt="2024-04-08T16:35:47.253" v="1897" actId="478"/>
          <ac:spMkLst>
            <pc:docMk/>
            <pc:sldMk cId="2374383540" sldId="258"/>
            <ac:spMk id="9" creationId="{DEE8E39C-2E92-1C23-DC1A-28A6C7C3716E}"/>
          </ac:spMkLst>
        </pc:spChg>
        <pc:spChg chg="add del mod">
          <ac:chgData name="Tosheva, Andrea (220666)" userId="36520e01-5ac3-4e32-90c4-a754bb4cc49b" providerId="ADAL" clId="{8977F980-950D-4E50-BDB5-DE10DA5B9946}" dt="2024-04-08T16:39:21.134" v="1918" actId="478"/>
          <ac:spMkLst>
            <pc:docMk/>
            <pc:sldMk cId="2374383540" sldId="258"/>
            <ac:spMk id="10" creationId="{398178EC-D25F-162A-62B0-F9F9E0733419}"/>
          </ac:spMkLst>
        </pc:spChg>
        <pc:spChg chg="add del mod">
          <ac:chgData name="Tosheva, Andrea (220666)" userId="36520e01-5ac3-4e32-90c4-a754bb4cc49b" providerId="ADAL" clId="{8977F980-950D-4E50-BDB5-DE10DA5B9946}" dt="2024-04-08T16:37:17.971" v="1913" actId="478"/>
          <ac:spMkLst>
            <pc:docMk/>
            <pc:sldMk cId="2374383540" sldId="258"/>
            <ac:spMk id="11" creationId="{BC1083B6-CE3E-FC29-43EA-742CD66EAC08}"/>
          </ac:spMkLst>
        </pc:spChg>
        <pc:spChg chg="add mod">
          <ac:chgData name="Tosheva, Andrea (220666)" userId="36520e01-5ac3-4e32-90c4-a754bb4cc49b" providerId="ADAL" clId="{8977F980-950D-4E50-BDB5-DE10DA5B9946}" dt="2024-04-08T16:43:17.993" v="1931" actId="164"/>
          <ac:spMkLst>
            <pc:docMk/>
            <pc:sldMk cId="2374383540" sldId="258"/>
            <ac:spMk id="12" creationId="{4A620493-1181-225C-2913-DC9FCF0139EC}"/>
          </ac:spMkLst>
        </pc:spChg>
        <pc:spChg chg="del mod">
          <ac:chgData name="Tosheva, Andrea (220666)" userId="36520e01-5ac3-4e32-90c4-a754bb4cc49b" providerId="ADAL" clId="{8977F980-950D-4E50-BDB5-DE10DA5B9946}" dt="2024-04-08T17:27:31.485" v="2281" actId="478"/>
          <ac:spMkLst>
            <pc:docMk/>
            <pc:sldMk cId="2374383540" sldId="258"/>
            <ac:spMk id="15" creationId="{472E57D5-5745-8DF8-BFE7-C6BF31586AE5}"/>
          </ac:spMkLst>
        </pc:spChg>
        <pc:spChg chg="mod">
          <ac:chgData name="Tosheva, Andrea (220666)" userId="36520e01-5ac3-4e32-90c4-a754bb4cc49b" providerId="ADAL" clId="{8977F980-950D-4E50-BDB5-DE10DA5B9946}" dt="2024-04-08T16:50:03.334" v="1957" actId="208"/>
          <ac:spMkLst>
            <pc:docMk/>
            <pc:sldMk cId="2374383540" sldId="258"/>
            <ac:spMk id="16" creationId="{BB90A5EF-AFB0-AFD0-01E5-D1FF52250DCD}"/>
          </ac:spMkLst>
        </pc:spChg>
        <pc:spChg chg="del mod">
          <ac:chgData name="Tosheva, Andrea (220666)" userId="36520e01-5ac3-4e32-90c4-a754bb4cc49b" providerId="ADAL" clId="{8977F980-950D-4E50-BDB5-DE10DA5B9946}" dt="2024-04-08T17:24:50.218" v="2203" actId="478"/>
          <ac:spMkLst>
            <pc:docMk/>
            <pc:sldMk cId="2374383540" sldId="258"/>
            <ac:spMk id="17" creationId="{C9D84ACB-5C90-7AAD-97DB-6F408C1F65C9}"/>
          </ac:spMkLst>
        </pc:spChg>
        <pc:spChg chg="mod">
          <ac:chgData name="Tosheva, Andrea (220666)" userId="36520e01-5ac3-4e32-90c4-a754bb4cc49b" providerId="ADAL" clId="{8977F980-950D-4E50-BDB5-DE10DA5B9946}" dt="2024-04-08T16:49:57.267" v="1956" actId="207"/>
          <ac:spMkLst>
            <pc:docMk/>
            <pc:sldMk cId="2374383540" sldId="258"/>
            <ac:spMk id="20" creationId="{09CB207E-F4F2-DC8B-7BD8-37CC7D56B741}"/>
          </ac:spMkLst>
        </pc:spChg>
        <pc:spChg chg="mod">
          <ac:chgData name="Tosheva, Andrea (220666)" userId="36520e01-5ac3-4e32-90c4-a754bb4cc49b" providerId="ADAL" clId="{8977F980-950D-4E50-BDB5-DE10DA5B9946}" dt="2024-04-08T16:48:04.383" v="1955" actId="208"/>
          <ac:spMkLst>
            <pc:docMk/>
            <pc:sldMk cId="2374383540" sldId="258"/>
            <ac:spMk id="22" creationId="{1DF16232-A98D-2DAA-C0BE-F2D06AD89D82}"/>
          </ac:spMkLst>
        </pc:spChg>
        <pc:spChg chg="mod">
          <ac:chgData name="Tosheva, Andrea (220666)" userId="36520e01-5ac3-4e32-90c4-a754bb4cc49b" providerId="ADAL" clId="{8977F980-950D-4E50-BDB5-DE10DA5B9946}" dt="2024-04-08T16:47:46.058" v="1954" actId="207"/>
          <ac:spMkLst>
            <pc:docMk/>
            <pc:sldMk cId="2374383540" sldId="258"/>
            <ac:spMk id="23" creationId="{5B4CE824-508D-28C2-76E9-FB912820A1E3}"/>
          </ac:spMkLst>
        </pc:spChg>
        <pc:spChg chg="add mod">
          <ac:chgData name="Tosheva, Andrea (220666)" userId="36520e01-5ac3-4e32-90c4-a754bb4cc49b" providerId="ADAL" clId="{8977F980-950D-4E50-BDB5-DE10DA5B9946}" dt="2024-04-08T17:27:18.523" v="2274" actId="113"/>
          <ac:spMkLst>
            <pc:docMk/>
            <pc:sldMk cId="2374383540" sldId="258"/>
            <ac:spMk id="26" creationId="{87856D18-3056-F5E4-37D4-AB54F2E4F66C}"/>
          </ac:spMkLst>
        </pc:spChg>
        <pc:spChg chg="add mod">
          <ac:chgData name="Tosheva, Andrea (220666)" userId="36520e01-5ac3-4e32-90c4-a754bb4cc49b" providerId="ADAL" clId="{8977F980-950D-4E50-BDB5-DE10DA5B9946}" dt="2024-04-08T17:27:15.985" v="2273" actId="113"/>
          <ac:spMkLst>
            <pc:docMk/>
            <pc:sldMk cId="2374383540" sldId="258"/>
            <ac:spMk id="27" creationId="{A27AC097-2D34-9319-E02A-B76203FCF57D}"/>
          </ac:spMkLst>
        </pc:spChg>
        <pc:spChg chg="add mod">
          <ac:chgData name="Tosheva, Andrea (220666)" userId="36520e01-5ac3-4e32-90c4-a754bb4cc49b" providerId="ADAL" clId="{8977F980-950D-4E50-BDB5-DE10DA5B9946}" dt="2024-04-10T10:54:01.314" v="6079" actId="688"/>
          <ac:spMkLst>
            <pc:docMk/>
            <pc:sldMk cId="2374383540" sldId="258"/>
            <ac:spMk id="28" creationId="{93A7A116-A7D3-436A-A416-A37E538F2A4E}"/>
          </ac:spMkLst>
        </pc:spChg>
        <pc:spChg chg="add del mod">
          <ac:chgData name="Tosheva, Andrea (220666)" userId="36520e01-5ac3-4e32-90c4-a754bb4cc49b" providerId="ADAL" clId="{8977F980-950D-4E50-BDB5-DE10DA5B9946}" dt="2024-04-08T17:21:56.898" v="2138" actId="478"/>
          <ac:spMkLst>
            <pc:docMk/>
            <pc:sldMk cId="2374383540" sldId="258"/>
            <ac:spMk id="32" creationId="{4F6312D5-BBF9-1985-5DE5-380B6C8D4297}"/>
          </ac:spMkLst>
        </pc:spChg>
        <pc:spChg chg="add del mod">
          <ac:chgData name="Tosheva, Andrea (220666)" userId="36520e01-5ac3-4e32-90c4-a754bb4cc49b" providerId="ADAL" clId="{8977F980-950D-4E50-BDB5-DE10DA5B9946}" dt="2024-04-08T17:25:03.669" v="2205" actId="478"/>
          <ac:spMkLst>
            <pc:docMk/>
            <pc:sldMk cId="2374383540" sldId="258"/>
            <ac:spMk id="35" creationId="{B991D502-143A-20BC-1244-31E1D720FFC4}"/>
          </ac:spMkLst>
        </pc:spChg>
        <pc:spChg chg="mod">
          <ac:chgData name="Tosheva, Andrea (220666)" userId="36520e01-5ac3-4e32-90c4-a754bb4cc49b" providerId="ADAL" clId="{8977F980-950D-4E50-BDB5-DE10DA5B9946}" dt="2024-04-09T12:04:57.790" v="3703" actId="571"/>
          <ac:spMkLst>
            <pc:docMk/>
            <pc:sldMk cId="2374383540" sldId="258"/>
            <ac:spMk id="55" creationId="{6D9D3898-CC60-6DD5-D180-E266A397A22D}"/>
          </ac:spMkLst>
        </pc:spChg>
        <pc:spChg chg="mod">
          <ac:chgData name="Tosheva, Andrea (220666)" userId="36520e01-5ac3-4e32-90c4-a754bb4cc49b" providerId="ADAL" clId="{8977F980-950D-4E50-BDB5-DE10DA5B9946}" dt="2024-04-09T12:04:57.790" v="3703" actId="571"/>
          <ac:spMkLst>
            <pc:docMk/>
            <pc:sldMk cId="2374383540" sldId="258"/>
            <ac:spMk id="56" creationId="{3B19A34C-2629-1228-5BF6-2CD9373963B4}"/>
          </ac:spMkLst>
        </pc:spChg>
        <pc:spChg chg="mod">
          <ac:chgData name="Tosheva, Andrea (220666)" userId="36520e01-5ac3-4e32-90c4-a754bb4cc49b" providerId="ADAL" clId="{8977F980-950D-4E50-BDB5-DE10DA5B9946}" dt="2024-04-09T12:04:57.790" v="3703" actId="571"/>
          <ac:spMkLst>
            <pc:docMk/>
            <pc:sldMk cId="2374383540" sldId="258"/>
            <ac:spMk id="57" creationId="{C678AC1D-5951-5829-9BB9-4111B90DD9EF}"/>
          </ac:spMkLst>
        </pc:spChg>
        <pc:grpChg chg="add del mod">
          <ac:chgData name="Tosheva, Andrea (220666)" userId="36520e01-5ac3-4e32-90c4-a754bb4cc49b" providerId="ADAL" clId="{8977F980-950D-4E50-BDB5-DE10DA5B9946}" dt="2024-04-08T17:06:23.052" v="1975" actId="478"/>
          <ac:grpSpMkLst>
            <pc:docMk/>
            <pc:sldMk cId="2374383540" sldId="258"/>
            <ac:grpSpMk id="13" creationId="{3A8C85DC-F2C7-1B3B-7659-A2706BB2C71A}"/>
          </ac:grpSpMkLst>
        </pc:grpChg>
        <pc:grpChg chg="add del mod">
          <ac:chgData name="Tosheva, Andrea (220666)" userId="36520e01-5ac3-4e32-90c4-a754bb4cc49b" providerId="ADAL" clId="{8977F980-950D-4E50-BDB5-DE10DA5B9946}" dt="2024-04-08T17:06:23.559" v="1976" actId="478"/>
          <ac:grpSpMkLst>
            <pc:docMk/>
            <pc:sldMk cId="2374383540" sldId="258"/>
            <ac:grpSpMk id="14" creationId="{07B10206-464D-0795-C606-9A5D731AD507}"/>
          </ac:grpSpMkLst>
        </pc:grpChg>
        <pc:grpChg chg="add del mod">
          <ac:chgData name="Tosheva, Andrea (220666)" userId="36520e01-5ac3-4e32-90c4-a754bb4cc49b" providerId="ADAL" clId="{8977F980-950D-4E50-BDB5-DE10DA5B9946}" dt="2024-04-08T17:06:29.694" v="1980" actId="478"/>
          <ac:grpSpMkLst>
            <pc:docMk/>
            <pc:sldMk cId="2374383540" sldId="258"/>
            <ac:grpSpMk id="21" creationId="{0F9D26C1-4195-3B29-635E-9322370CCA73}"/>
          </ac:grpSpMkLst>
        </pc:grpChg>
        <pc:grpChg chg="add mod">
          <ac:chgData name="Tosheva, Andrea (220666)" userId="36520e01-5ac3-4e32-90c4-a754bb4cc49b" providerId="ADAL" clId="{8977F980-950D-4E50-BDB5-DE10DA5B9946}" dt="2024-04-09T12:04:22.216" v="3698" actId="164"/>
          <ac:grpSpMkLst>
            <pc:docMk/>
            <pc:sldMk cId="2374383540" sldId="258"/>
            <ac:grpSpMk id="29" creationId="{E4799A58-F1CB-E634-99DA-48E0F143B1DC}"/>
          </ac:grpSpMkLst>
        </pc:grpChg>
        <pc:grpChg chg="add mod">
          <ac:chgData name="Tosheva, Andrea (220666)" userId="36520e01-5ac3-4e32-90c4-a754bb4cc49b" providerId="ADAL" clId="{8977F980-950D-4E50-BDB5-DE10DA5B9946}" dt="2024-04-09T12:04:22.216" v="3698" actId="164"/>
          <ac:grpSpMkLst>
            <pc:docMk/>
            <pc:sldMk cId="2374383540" sldId="258"/>
            <ac:grpSpMk id="43" creationId="{60EC52C1-4D82-C7C5-BF74-49E7088F9B4D}"/>
          </ac:grpSpMkLst>
        </pc:grpChg>
        <pc:grpChg chg="add mod">
          <ac:chgData name="Tosheva, Andrea (220666)" userId="36520e01-5ac3-4e32-90c4-a754bb4cc49b" providerId="ADAL" clId="{8977F980-950D-4E50-BDB5-DE10DA5B9946}" dt="2024-04-09T12:05:10.693" v="3708" actId="14100"/>
          <ac:grpSpMkLst>
            <pc:docMk/>
            <pc:sldMk cId="2374383540" sldId="258"/>
            <ac:grpSpMk id="46" creationId="{282CFAC1-4821-6313-8F09-CA00064382D1}"/>
          </ac:grpSpMkLst>
        </pc:grpChg>
        <pc:grpChg chg="add mod">
          <ac:chgData name="Tosheva, Andrea (220666)" userId="36520e01-5ac3-4e32-90c4-a754bb4cc49b" providerId="ADAL" clId="{8977F980-950D-4E50-BDB5-DE10DA5B9946}" dt="2024-04-09T12:04:57.790" v="3703" actId="571"/>
          <ac:grpSpMkLst>
            <pc:docMk/>
            <pc:sldMk cId="2374383540" sldId="258"/>
            <ac:grpSpMk id="47" creationId="{C4170F35-766C-1447-0B72-DB89863152DD}"/>
          </ac:grpSpMkLst>
        </pc:grpChg>
        <pc:grpChg chg="mod">
          <ac:chgData name="Tosheva, Andrea (220666)" userId="36520e01-5ac3-4e32-90c4-a754bb4cc49b" providerId="ADAL" clId="{8977F980-950D-4E50-BDB5-DE10DA5B9946}" dt="2024-04-09T12:04:57.790" v="3703" actId="571"/>
          <ac:grpSpMkLst>
            <pc:docMk/>
            <pc:sldMk cId="2374383540" sldId="258"/>
            <ac:grpSpMk id="48" creationId="{6F7B208C-4214-6728-8650-B5E30FF3EAFC}"/>
          </ac:grpSpMkLst>
        </pc:grpChg>
        <pc:grpChg chg="mod">
          <ac:chgData name="Tosheva, Andrea (220666)" userId="36520e01-5ac3-4e32-90c4-a754bb4cc49b" providerId="ADAL" clId="{8977F980-950D-4E50-BDB5-DE10DA5B9946}" dt="2024-04-09T12:04:57.790" v="3703" actId="571"/>
          <ac:grpSpMkLst>
            <pc:docMk/>
            <pc:sldMk cId="2374383540" sldId="258"/>
            <ac:grpSpMk id="50" creationId="{EE2A7AC5-FFAB-53FA-F08D-50A4CD649843}"/>
          </ac:grpSpMkLst>
        </pc:grpChg>
        <pc:graphicFrameChg chg="add mod modGraphic">
          <ac:chgData name="Tosheva, Andrea (220666)" userId="36520e01-5ac3-4e32-90c4-a754bb4cc49b" providerId="ADAL" clId="{8977F980-950D-4E50-BDB5-DE10DA5B9946}" dt="2024-04-10T10:54:47.918" v="6095" actId="207"/>
          <ac:graphicFrameMkLst>
            <pc:docMk/>
            <pc:sldMk cId="2374383540" sldId="258"/>
            <ac:graphicFrameMk id="30" creationId="{F8A6B755-C533-89C7-DA1F-EF2C4F9D6FC9}"/>
          </ac:graphicFrameMkLst>
        </pc:graphicFrameChg>
        <pc:graphicFrameChg chg="add mod modGraphic">
          <ac:chgData name="Tosheva, Andrea (220666)" userId="36520e01-5ac3-4e32-90c4-a754bb4cc49b" providerId="ADAL" clId="{8977F980-950D-4E50-BDB5-DE10DA5B9946}" dt="2024-04-10T10:55:08.152" v="6102" actId="207"/>
          <ac:graphicFrameMkLst>
            <pc:docMk/>
            <pc:sldMk cId="2374383540" sldId="258"/>
            <ac:graphicFrameMk id="33" creationId="{25BC8F83-B086-4FE8-055F-65BD16E19EE3}"/>
          </ac:graphicFrameMkLst>
        </pc:graphicFrameChg>
        <pc:graphicFrameChg chg="add mod modGraphic">
          <ac:chgData name="Tosheva, Andrea (220666)" userId="36520e01-5ac3-4e32-90c4-a754bb4cc49b" providerId="ADAL" clId="{8977F980-950D-4E50-BDB5-DE10DA5B9946}" dt="2024-04-10T10:54:22.058" v="6087" actId="207"/>
          <ac:graphicFrameMkLst>
            <pc:docMk/>
            <pc:sldMk cId="2374383540" sldId="258"/>
            <ac:graphicFrameMk id="36" creationId="{E48991CC-C4BF-60CC-30A8-23662D3A2C2A}"/>
          </ac:graphicFrameMkLst>
        </pc:graphicFrameChg>
        <pc:picChg chg="add del mod modCrop">
          <ac:chgData name="Tosheva, Andrea (220666)" userId="36520e01-5ac3-4e32-90c4-a754bb4cc49b" providerId="ADAL" clId="{8977F980-950D-4E50-BDB5-DE10DA5B9946}" dt="2024-04-09T12:07:27.538" v="3712" actId="732"/>
          <ac:picMkLst>
            <pc:docMk/>
            <pc:sldMk cId="2374383540" sldId="258"/>
            <ac:picMk id="25" creationId="{9BC21777-A212-3932-2DC2-B80071B52D7A}"/>
          </ac:picMkLst>
        </pc:picChg>
        <pc:picChg chg="add mod">
          <ac:chgData name="Tosheva, Andrea (220666)" userId="36520e01-5ac3-4e32-90c4-a754bb4cc49b" providerId="ADAL" clId="{8977F980-950D-4E50-BDB5-DE10DA5B9946}" dt="2024-04-09T12:04:22.216" v="3698" actId="164"/>
          <ac:picMkLst>
            <pc:docMk/>
            <pc:sldMk cId="2374383540" sldId="258"/>
            <ac:picMk id="38" creationId="{15A33A30-24A1-CBAD-6CF7-FC3F07B6C879}"/>
          </ac:picMkLst>
        </pc:picChg>
        <pc:picChg chg="add mod">
          <ac:chgData name="Tosheva, Andrea (220666)" userId="36520e01-5ac3-4e32-90c4-a754bb4cc49b" providerId="ADAL" clId="{8977F980-950D-4E50-BDB5-DE10DA5B9946}" dt="2024-04-09T12:02:08.194" v="3687" actId="164"/>
          <ac:picMkLst>
            <pc:docMk/>
            <pc:sldMk cId="2374383540" sldId="258"/>
            <ac:picMk id="40" creationId="{B2826540-C057-A847-1586-DE46A5F89C02}"/>
          </ac:picMkLst>
        </pc:picChg>
        <pc:picChg chg="add mod">
          <ac:chgData name="Tosheva, Andrea (220666)" userId="36520e01-5ac3-4e32-90c4-a754bb4cc49b" providerId="ADAL" clId="{8977F980-950D-4E50-BDB5-DE10DA5B9946}" dt="2024-04-09T12:02:08.194" v="3687" actId="164"/>
          <ac:picMkLst>
            <pc:docMk/>
            <pc:sldMk cId="2374383540" sldId="258"/>
            <ac:picMk id="42" creationId="{4F04FD31-7B62-24F8-4142-21B05E024AB5}"/>
          </ac:picMkLst>
        </pc:picChg>
        <pc:picChg chg="add mod">
          <ac:chgData name="Tosheva, Andrea (220666)" userId="36520e01-5ac3-4e32-90c4-a754bb4cc49b" providerId="ADAL" clId="{8977F980-950D-4E50-BDB5-DE10DA5B9946}" dt="2024-04-09T12:04:22.216" v="3698" actId="164"/>
          <ac:picMkLst>
            <pc:docMk/>
            <pc:sldMk cId="2374383540" sldId="258"/>
            <ac:picMk id="45" creationId="{FD9B5A5D-ED54-0268-2EFC-9201609D9D28}"/>
          </ac:picMkLst>
        </pc:picChg>
        <pc:picChg chg="mod">
          <ac:chgData name="Tosheva, Andrea (220666)" userId="36520e01-5ac3-4e32-90c4-a754bb4cc49b" providerId="ADAL" clId="{8977F980-950D-4E50-BDB5-DE10DA5B9946}" dt="2024-04-09T12:04:57.790" v="3703" actId="571"/>
          <ac:picMkLst>
            <pc:docMk/>
            <pc:sldMk cId="2374383540" sldId="258"/>
            <ac:picMk id="49" creationId="{87B72A4C-73A5-98C7-E21A-F26335B008FD}"/>
          </ac:picMkLst>
        </pc:picChg>
        <pc:picChg chg="mod">
          <ac:chgData name="Tosheva, Andrea (220666)" userId="36520e01-5ac3-4e32-90c4-a754bb4cc49b" providerId="ADAL" clId="{8977F980-950D-4E50-BDB5-DE10DA5B9946}" dt="2024-04-09T12:04:57.790" v="3703" actId="571"/>
          <ac:picMkLst>
            <pc:docMk/>
            <pc:sldMk cId="2374383540" sldId="258"/>
            <ac:picMk id="51" creationId="{ED3C445D-7A07-3C3F-E5DE-505EE5228CAA}"/>
          </ac:picMkLst>
        </pc:picChg>
        <pc:picChg chg="mod">
          <ac:chgData name="Tosheva, Andrea (220666)" userId="36520e01-5ac3-4e32-90c4-a754bb4cc49b" providerId="ADAL" clId="{8977F980-950D-4E50-BDB5-DE10DA5B9946}" dt="2024-04-09T12:04:57.790" v="3703" actId="571"/>
          <ac:picMkLst>
            <pc:docMk/>
            <pc:sldMk cId="2374383540" sldId="258"/>
            <ac:picMk id="52" creationId="{669FA35B-B25F-E077-1544-6BD93597DD2D}"/>
          </ac:picMkLst>
        </pc:picChg>
        <pc:picChg chg="mod">
          <ac:chgData name="Tosheva, Andrea (220666)" userId="36520e01-5ac3-4e32-90c4-a754bb4cc49b" providerId="ADAL" clId="{8977F980-950D-4E50-BDB5-DE10DA5B9946}" dt="2024-04-09T12:04:57.790" v="3703" actId="571"/>
          <ac:picMkLst>
            <pc:docMk/>
            <pc:sldMk cId="2374383540" sldId="258"/>
            <ac:picMk id="53" creationId="{D719B412-F875-2271-2810-5289D2D4D1DC}"/>
          </ac:picMkLst>
        </pc:picChg>
        <pc:picChg chg="mod">
          <ac:chgData name="Tosheva, Andrea (220666)" userId="36520e01-5ac3-4e32-90c4-a754bb4cc49b" providerId="ADAL" clId="{8977F980-950D-4E50-BDB5-DE10DA5B9946}" dt="2024-04-09T12:04:57.790" v="3703" actId="571"/>
          <ac:picMkLst>
            <pc:docMk/>
            <pc:sldMk cId="2374383540" sldId="258"/>
            <ac:picMk id="54" creationId="{329A3262-06DD-194F-FB02-7416C4D1902A}"/>
          </ac:picMkLst>
        </pc:picChg>
        <pc:cxnChg chg="del">
          <ac:chgData name="Tosheva, Andrea (220666)" userId="36520e01-5ac3-4e32-90c4-a754bb4cc49b" providerId="ADAL" clId="{8977F980-950D-4E50-BDB5-DE10DA5B9946}" dt="2024-04-08T16:32:14.033" v="1867" actId="478"/>
          <ac:cxnSpMkLst>
            <pc:docMk/>
            <pc:sldMk cId="2374383540" sldId="258"/>
            <ac:cxnSpMk id="18" creationId="{3001E30C-D4BB-4FEC-6417-83DE125B6D49}"/>
          </ac:cxnSpMkLst>
        </pc:cxnChg>
        <pc:cxnChg chg="del">
          <ac:chgData name="Tosheva, Andrea (220666)" userId="36520e01-5ac3-4e32-90c4-a754bb4cc49b" providerId="ADAL" clId="{8977F980-950D-4E50-BDB5-DE10DA5B9946}" dt="2024-04-08T16:32:15.829" v="1868" actId="478"/>
          <ac:cxnSpMkLst>
            <pc:docMk/>
            <pc:sldMk cId="2374383540" sldId="258"/>
            <ac:cxnSpMk id="19" creationId="{AB255B56-C542-D73D-D3A1-C8F4D5E3ABEF}"/>
          </ac:cxnSpMkLst>
        </pc:cxnChg>
      </pc:sldChg>
      <pc:sldChg chg="addSp delSp modSp mod modTransition setBg modAnim delDesignElem modNotesTx">
        <pc:chgData name="Tosheva, Andrea (220666)" userId="36520e01-5ac3-4e32-90c4-a754bb4cc49b" providerId="ADAL" clId="{8977F980-950D-4E50-BDB5-DE10DA5B9946}" dt="2024-04-09T20:22:42.186" v="5963"/>
        <pc:sldMkLst>
          <pc:docMk/>
          <pc:sldMk cId="2828271145" sldId="259"/>
        </pc:sldMkLst>
        <pc:spChg chg="mod">
          <ac:chgData name="Tosheva, Andrea (220666)" userId="36520e01-5ac3-4e32-90c4-a754bb4cc49b" providerId="ADAL" clId="{8977F980-950D-4E50-BDB5-DE10DA5B9946}" dt="2024-04-09T20:22:42.186" v="5963"/>
          <ac:spMkLst>
            <pc:docMk/>
            <pc:sldMk cId="2828271145" sldId="259"/>
            <ac:spMk id="2" creationId="{C3395803-FB10-A52C-1786-4BD36EF1DADF}"/>
          </ac:spMkLst>
        </pc:spChg>
        <pc:spChg chg="add del">
          <ac:chgData name="Tosheva, Andrea (220666)" userId="36520e01-5ac3-4e32-90c4-a754bb4cc49b" providerId="ADAL" clId="{8977F980-950D-4E50-BDB5-DE10DA5B9946}" dt="2024-04-09T12:42:43.224" v="4083" actId="11529"/>
          <ac:spMkLst>
            <pc:docMk/>
            <pc:sldMk cId="2828271145" sldId="259"/>
            <ac:spMk id="4" creationId="{64D7FA8C-BCD8-B3CC-3B17-818FCE18D55D}"/>
          </ac:spMkLst>
        </pc:spChg>
        <pc:spChg chg="add del">
          <ac:chgData name="Tosheva, Andrea (220666)" userId="36520e01-5ac3-4e32-90c4-a754bb4cc49b" providerId="ADAL" clId="{8977F980-950D-4E50-BDB5-DE10DA5B9946}" dt="2024-04-09T12:42:42.488" v="4081" actId="11529"/>
          <ac:spMkLst>
            <pc:docMk/>
            <pc:sldMk cId="2828271145" sldId="259"/>
            <ac:spMk id="6" creationId="{440FAD5C-EB54-52CC-0E8B-153C10A1E94D}"/>
          </ac:spMkLst>
        </pc:spChg>
        <pc:spChg chg="add del mod">
          <ac:chgData name="Tosheva, Andrea (220666)" userId="36520e01-5ac3-4e32-90c4-a754bb4cc49b" providerId="ADAL" clId="{8977F980-950D-4E50-BDB5-DE10DA5B9946}" dt="2024-04-09T12:42:40.928" v="4079" actId="478"/>
          <ac:spMkLst>
            <pc:docMk/>
            <pc:sldMk cId="2828271145" sldId="259"/>
            <ac:spMk id="8" creationId="{64EFDFA5-9A7C-25F9-B859-DE4FDAA565B4}"/>
          </ac:spMkLst>
        </pc:spChg>
        <pc:spChg chg="mod ord">
          <ac:chgData name="Tosheva, Andrea (220666)" userId="36520e01-5ac3-4e32-90c4-a754bb4cc49b" providerId="ADAL" clId="{8977F980-950D-4E50-BDB5-DE10DA5B9946}" dt="2024-04-09T15:06:46.460" v="5609" actId="1076"/>
          <ac:spMkLst>
            <pc:docMk/>
            <pc:sldMk cId="2828271145" sldId="259"/>
            <ac:spMk id="11" creationId="{0D2CE8A6-938A-F74C-8CDF-7C23D590D814}"/>
          </ac:spMkLst>
        </pc:spChg>
        <pc:spChg chg="del mod">
          <ac:chgData name="Tosheva, Andrea (220666)" userId="36520e01-5ac3-4e32-90c4-a754bb4cc49b" providerId="ADAL" clId="{8977F980-950D-4E50-BDB5-DE10DA5B9946}" dt="2024-04-09T12:44:19.215" v="4102" actId="478"/>
          <ac:spMkLst>
            <pc:docMk/>
            <pc:sldMk cId="2828271145" sldId="259"/>
            <ac:spMk id="12" creationId="{670B81C9-CBE9-A2A2-FDA5-656F89A489BD}"/>
          </ac:spMkLst>
        </pc:spChg>
        <pc:spChg chg="add del">
          <ac:chgData name="Tosheva, Andrea (220666)" userId="36520e01-5ac3-4e32-90c4-a754bb4cc49b" providerId="ADAL" clId="{8977F980-950D-4E50-BDB5-DE10DA5B9946}" dt="2024-04-09T12:34:19.729" v="4033" actId="26606"/>
          <ac:spMkLst>
            <pc:docMk/>
            <pc:sldMk cId="2828271145" sldId="259"/>
            <ac:spMk id="13" creationId="{36D6E4FA-5E49-0AD1-0A81-E689718B02D7}"/>
          </ac:spMkLst>
        </pc:spChg>
        <pc:spChg chg="mod topLvl">
          <ac:chgData name="Tosheva, Andrea (220666)" userId="36520e01-5ac3-4e32-90c4-a754bb4cc49b" providerId="ADAL" clId="{8977F980-950D-4E50-BDB5-DE10DA5B9946}" dt="2024-04-09T13:09:17.663" v="4301" actId="1076"/>
          <ac:spMkLst>
            <pc:docMk/>
            <pc:sldMk cId="2828271145" sldId="259"/>
            <ac:spMk id="14" creationId="{9038B809-9301-6435-D13E-8B78B5919575}"/>
          </ac:spMkLst>
        </pc:spChg>
        <pc:spChg chg="del mod">
          <ac:chgData name="Tosheva, Andrea (220666)" userId="36520e01-5ac3-4e32-90c4-a754bb4cc49b" providerId="ADAL" clId="{8977F980-950D-4E50-BDB5-DE10DA5B9946}" dt="2024-04-09T12:44:08.558" v="4099" actId="478"/>
          <ac:spMkLst>
            <pc:docMk/>
            <pc:sldMk cId="2828271145" sldId="259"/>
            <ac:spMk id="16" creationId="{EBE22724-2DF1-8FC4-285D-F9770C360730}"/>
          </ac:spMkLst>
        </pc:spChg>
        <pc:spChg chg="add del">
          <ac:chgData name="Tosheva, Andrea (220666)" userId="36520e01-5ac3-4e32-90c4-a754bb4cc49b" providerId="ADAL" clId="{8977F980-950D-4E50-BDB5-DE10DA5B9946}" dt="2024-04-09T12:33:51.694" v="4028" actId="26606"/>
          <ac:spMkLst>
            <pc:docMk/>
            <pc:sldMk cId="2828271145" sldId="259"/>
            <ac:spMk id="17" creationId="{36D6E4FA-5E49-0AD1-0A81-E689718B02D7}"/>
          </ac:spMkLst>
        </pc:spChg>
        <pc:spChg chg="add del">
          <ac:chgData name="Tosheva, Andrea (220666)" userId="36520e01-5ac3-4e32-90c4-a754bb4cc49b" providerId="ADAL" clId="{8977F980-950D-4E50-BDB5-DE10DA5B9946}" dt="2024-04-09T12:33:51.694" v="4028" actId="26606"/>
          <ac:spMkLst>
            <pc:docMk/>
            <pc:sldMk cId="2828271145" sldId="259"/>
            <ac:spMk id="18" creationId="{53B021B3-DE93-4AB7-8A18-CF5F1CED88B8}"/>
          </ac:spMkLst>
        </pc:spChg>
        <pc:spChg chg="mod topLvl">
          <ac:chgData name="Tosheva, Andrea (220666)" userId="36520e01-5ac3-4e32-90c4-a754bb4cc49b" providerId="ADAL" clId="{8977F980-950D-4E50-BDB5-DE10DA5B9946}" dt="2024-04-09T13:09:17.663" v="4301" actId="1076"/>
          <ac:spMkLst>
            <pc:docMk/>
            <pc:sldMk cId="2828271145" sldId="259"/>
            <ac:spMk id="19" creationId="{3A85D5F0-5B3D-0C71-3ED5-DDB432D133A7}"/>
          </ac:spMkLst>
        </pc:spChg>
        <pc:spChg chg="add del">
          <ac:chgData name="Tosheva, Andrea (220666)" userId="36520e01-5ac3-4e32-90c4-a754bb4cc49b" providerId="ADAL" clId="{8977F980-950D-4E50-BDB5-DE10DA5B9946}" dt="2024-04-09T12:33:51.694" v="4028" actId="26606"/>
          <ac:spMkLst>
            <pc:docMk/>
            <pc:sldMk cId="2828271145" sldId="259"/>
            <ac:spMk id="20" creationId="{52D502E5-F6B4-4D58-B4AE-FC466FF15EE8}"/>
          </ac:spMkLst>
        </pc:spChg>
        <pc:spChg chg="mod topLvl">
          <ac:chgData name="Tosheva, Andrea (220666)" userId="36520e01-5ac3-4e32-90c4-a754bb4cc49b" providerId="ADAL" clId="{8977F980-950D-4E50-BDB5-DE10DA5B9946}" dt="2024-04-09T13:09:42.630" v="4306" actId="1037"/>
          <ac:spMkLst>
            <pc:docMk/>
            <pc:sldMk cId="2828271145" sldId="259"/>
            <ac:spMk id="21" creationId="{B493A715-EDB4-1A3D-658E-604E0785F582}"/>
          </ac:spMkLst>
        </pc:spChg>
        <pc:spChg chg="add del">
          <ac:chgData name="Tosheva, Andrea (220666)" userId="36520e01-5ac3-4e32-90c4-a754bb4cc49b" providerId="ADAL" clId="{8977F980-950D-4E50-BDB5-DE10DA5B9946}" dt="2024-04-09T12:33:51.694" v="4028" actId="26606"/>
          <ac:spMkLst>
            <pc:docMk/>
            <pc:sldMk cId="2828271145" sldId="259"/>
            <ac:spMk id="22" creationId="{9DECDBF4-02B6-4BB4-B65B-B8107AD6A9E8}"/>
          </ac:spMkLst>
        </pc:spChg>
        <pc:spChg chg="del mod">
          <ac:chgData name="Tosheva, Andrea (220666)" userId="36520e01-5ac3-4e32-90c4-a754bb4cc49b" providerId="ADAL" clId="{8977F980-950D-4E50-BDB5-DE10DA5B9946}" dt="2024-04-09T12:44:02.309" v="4098" actId="478"/>
          <ac:spMkLst>
            <pc:docMk/>
            <pc:sldMk cId="2828271145" sldId="259"/>
            <ac:spMk id="23" creationId="{1125DF41-B8FA-0F99-8464-523D10E4F56D}"/>
          </ac:spMkLst>
        </pc:spChg>
        <pc:spChg chg="mod topLvl">
          <ac:chgData name="Tosheva, Andrea (220666)" userId="36520e01-5ac3-4e32-90c4-a754bb4cc49b" providerId="ADAL" clId="{8977F980-950D-4E50-BDB5-DE10DA5B9946}" dt="2024-04-09T13:10:01.944" v="4309" actId="1076"/>
          <ac:spMkLst>
            <pc:docMk/>
            <pc:sldMk cId="2828271145" sldId="259"/>
            <ac:spMk id="25" creationId="{01E20B3C-0CCC-35E2-FBB2-C9EF50B7253E}"/>
          </ac:spMkLst>
        </pc:spChg>
        <pc:spChg chg="add del">
          <ac:chgData name="Tosheva, Andrea (220666)" userId="36520e01-5ac3-4e32-90c4-a754bb4cc49b" providerId="ADAL" clId="{8977F980-950D-4E50-BDB5-DE10DA5B9946}" dt="2024-04-09T12:34:19.707" v="4032" actId="26606"/>
          <ac:spMkLst>
            <pc:docMk/>
            <pc:sldMk cId="2828271145" sldId="259"/>
            <ac:spMk id="26" creationId="{53B021B3-DE93-4AB7-8A18-CF5F1CED88B8}"/>
          </ac:spMkLst>
        </pc:spChg>
        <pc:spChg chg="add del">
          <ac:chgData name="Tosheva, Andrea (220666)" userId="36520e01-5ac3-4e32-90c4-a754bb4cc49b" providerId="ADAL" clId="{8977F980-950D-4E50-BDB5-DE10DA5B9946}" dt="2024-04-09T12:34:19.707" v="4032" actId="26606"/>
          <ac:spMkLst>
            <pc:docMk/>
            <pc:sldMk cId="2828271145" sldId="259"/>
            <ac:spMk id="27" creationId="{52D502E5-F6B4-4D58-B4AE-FC466FF15EE8}"/>
          </ac:spMkLst>
        </pc:spChg>
        <pc:spChg chg="add del">
          <ac:chgData name="Tosheva, Andrea (220666)" userId="36520e01-5ac3-4e32-90c4-a754bb4cc49b" providerId="ADAL" clId="{8977F980-950D-4E50-BDB5-DE10DA5B9946}" dt="2024-04-09T12:34:19.707" v="4032" actId="26606"/>
          <ac:spMkLst>
            <pc:docMk/>
            <pc:sldMk cId="2828271145" sldId="259"/>
            <ac:spMk id="28" creationId="{9DECDBF4-02B6-4BB4-B65B-B8107AD6A9E8}"/>
          </ac:spMkLst>
        </pc:spChg>
        <pc:spChg chg="add del">
          <ac:chgData name="Tosheva, Andrea (220666)" userId="36520e01-5ac3-4e32-90c4-a754bb4cc49b" providerId="ADAL" clId="{8977F980-950D-4E50-BDB5-DE10DA5B9946}" dt="2024-04-09T12:34:19.707" v="4032" actId="26606"/>
          <ac:spMkLst>
            <pc:docMk/>
            <pc:sldMk cId="2828271145" sldId="259"/>
            <ac:spMk id="29" creationId="{36D6E4FA-5E49-0AD1-0A81-E689718B02D7}"/>
          </ac:spMkLst>
        </pc:spChg>
        <pc:spChg chg="mod topLvl">
          <ac:chgData name="Tosheva, Andrea (220666)" userId="36520e01-5ac3-4e32-90c4-a754bb4cc49b" providerId="ADAL" clId="{8977F980-950D-4E50-BDB5-DE10DA5B9946}" dt="2024-04-09T13:09:58.223" v="4308" actId="1076"/>
          <ac:spMkLst>
            <pc:docMk/>
            <pc:sldMk cId="2828271145" sldId="259"/>
            <ac:spMk id="30" creationId="{B4ABD5D2-59C8-9D9E-0DD5-76E241AA3236}"/>
          </ac:spMkLst>
        </pc:spChg>
        <pc:spChg chg="mod topLvl">
          <ac:chgData name="Tosheva, Andrea (220666)" userId="36520e01-5ac3-4e32-90c4-a754bb4cc49b" providerId="ADAL" clId="{8977F980-950D-4E50-BDB5-DE10DA5B9946}" dt="2024-04-09T13:09:17.663" v="4301" actId="1076"/>
          <ac:spMkLst>
            <pc:docMk/>
            <pc:sldMk cId="2828271145" sldId="259"/>
            <ac:spMk id="32" creationId="{3F09EB08-FD2B-40EF-F61D-B6C246A398AA}"/>
          </ac:spMkLst>
        </pc:spChg>
        <pc:spChg chg="mod topLvl">
          <ac:chgData name="Tosheva, Andrea (220666)" userId="36520e01-5ac3-4e32-90c4-a754bb4cc49b" providerId="ADAL" clId="{8977F980-950D-4E50-BDB5-DE10DA5B9946}" dt="2024-04-09T13:09:17.663" v="4301" actId="1076"/>
          <ac:spMkLst>
            <pc:docMk/>
            <pc:sldMk cId="2828271145" sldId="259"/>
            <ac:spMk id="33" creationId="{300ED600-65B9-E2D2-55B2-77DD1F627556}"/>
          </ac:spMkLst>
        </pc:spChg>
        <pc:spChg chg="del mod topLvl">
          <ac:chgData name="Tosheva, Andrea (220666)" userId="36520e01-5ac3-4e32-90c4-a754bb4cc49b" providerId="ADAL" clId="{8977F980-950D-4E50-BDB5-DE10DA5B9946}" dt="2024-04-09T12:51:42.916" v="4152" actId="478"/>
          <ac:spMkLst>
            <pc:docMk/>
            <pc:sldMk cId="2828271145" sldId="259"/>
            <ac:spMk id="34" creationId="{A3D9364E-1315-F488-6AB6-15BAD14F1B63}"/>
          </ac:spMkLst>
        </pc:spChg>
        <pc:spChg chg="del mod topLvl">
          <ac:chgData name="Tosheva, Andrea (220666)" userId="36520e01-5ac3-4e32-90c4-a754bb4cc49b" providerId="ADAL" clId="{8977F980-950D-4E50-BDB5-DE10DA5B9946}" dt="2024-04-09T12:49:37.302" v="4129" actId="478"/>
          <ac:spMkLst>
            <pc:docMk/>
            <pc:sldMk cId="2828271145" sldId="259"/>
            <ac:spMk id="35" creationId="{9A0510AE-FF75-31AC-2681-CFE9BE4B2FD9}"/>
          </ac:spMkLst>
        </pc:spChg>
        <pc:spChg chg="add del">
          <ac:chgData name="Tosheva, Andrea (220666)" userId="36520e01-5ac3-4e32-90c4-a754bb4cc49b" providerId="ADAL" clId="{8977F980-950D-4E50-BDB5-DE10DA5B9946}" dt="2024-04-09T12:35:46.825" v="4050" actId="26606"/>
          <ac:spMkLst>
            <pc:docMk/>
            <pc:sldMk cId="2828271145" sldId="259"/>
            <ac:spMk id="36" creationId="{DA8886A6-5426-494B-96D8-D962D2BA0818}"/>
          </ac:spMkLst>
        </pc:spChg>
        <pc:spChg chg="del mod topLvl">
          <ac:chgData name="Tosheva, Andrea (220666)" userId="36520e01-5ac3-4e32-90c4-a754bb4cc49b" providerId="ADAL" clId="{8977F980-950D-4E50-BDB5-DE10DA5B9946}" dt="2024-04-09T12:52:01.330" v="4158" actId="478"/>
          <ac:spMkLst>
            <pc:docMk/>
            <pc:sldMk cId="2828271145" sldId="259"/>
            <ac:spMk id="37" creationId="{731054B3-8094-F93D-4881-4BB717DB9AEE}"/>
          </ac:spMkLst>
        </pc:spChg>
        <pc:spChg chg="add del">
          <ac:chgData name="Tosheva, Andrea (220666)" userId="36520e01-5ac3-4e32-90c4-a754bb4cc49b" providerId="ADAL" clId="{8977F980-950D-4E50-BDB5-DE10DA5B9946}" dt="2024-04-09T12:35:46.825" v="4050" actId="26606"/>
          <ac:spMkLst>
            <pc:docMk/>
            <pc:sldMk cId="2828271145" sldId="259"/>
            <ac:spMk id="38" creationId="{AA3ED336-C09E-46E8-9774-B977D15FC5E0}"/>
          </ac:spMkLst>
        </pc:spChg>
        <pc:spChg chg="del mod topLvl">
          <ac:chgData name="Tosheva, Andrea (220666)" userId="36520e01-5ac3-4e32-90c4-a754bb4cc49b" providerId="ADAL" clId="{8977F980-950D-4E50-BDB5-DE10DA5B9946}" dt="2024-04-09T12:50:02.392" v="4135" actId="478"/>
          <ac:spMkLst>
            <pc:docMk/>
            <pc:sldMk cId="2828271145" sldId="259"/>
            <ac:spMk id="39" creationId="{949B70F0-A2D0-0EE9-D09A-EFD7ECAEA436}"/>
          </ac:spMkLst>
        </pc:spChg>
        <pc:spChg chg="add del">
          <ac:chgData name="Tosheva, Andrea (220666)" userId="36520e01-5ac3-4e32-90c4-a754bb4cc49b" providerId="ADAL" clId="{8977F980-950D-4E50-BDB5-DE10DA5B9946}" dt="2024-04-09T20:22:42.186" v="5963"/>
          <ac:spMkLst>
            <pc:docMk/>
            <pc:sldMk cId="2828271145" sldId="259"/>
            <ac:spMk id="40" creationId="{3501A971-CEBD-4E4B-8529-3BB4F4100CD6}"/>
          </ac:spMkLst>
        </pc:spChg>
        <pc:spChg chg="add del">
          <ac:chgData name="Tosheva, Andrea (220666)" userId="36520e01-5ac3-4e32-90c4-a754bb4cc49b" providerId="ADAL" clId="{8977F980-950D-4E50-BDB5-DE10DA5B9946}" dt="2024-04-09T20:22:42.186" v="5963"/>
          <ac:spMkLst>
            <pc:docMk/>
            <pc:sldMk cId="2828271145" sldId="259"/>
            <ac:spMk id="41" creationId="{02472DE8-E58B-4D56-BA61-C69C601DC760}"/>
          </ac:spMkLst>
        </pc:spChg>
        <pc:spChg chg="add del">
          <ac:chgData name="Tosheva, Andrea (220666)" userId="36520e01-5ac3-4e32-90c4-a754bb4cc49b" providerId="ADAL" clId="{8977F980-950D-4E50-BDB5-DE10DA5B9946}" dt="2024-04-09T20:22:42.186" v="5963"/>
          <ac:spMkLst>
            <pc:docMk/>
            <pc:sldMk cId="2828271145" sldId="259"/>
            <ac:spMk id="42" creationId="{0183ACFC-B25E-402F-BBD8-E42034CDD49A}"/>
          </ac:spMkLst>
        </pc:spChg>
        <pc:spChg chg="add del mod">
          <ac:chgData name="Tosheva, Andrea (220666)" userId="36520e01-5ac3-4e32-90c4-a754bb4cc49b" providerId="ADAL" clId="{8977F980-950D-4E50-BDB5-DE10DA5B9946}" dt="2024-04-09T12:58:56.447" v="4205" actId="478"/>
          <ac:spMkLst>
            <pc:docMk/>
            <pc:sldMk cId="2828271145" sldId="259"/>
            <ac:spMk id="51" creationId="{A2F3CD89-1D07-08E0-6187-7AB9EFF221BB}"/>
          </ac:spMkLst>
        </pc:spChg>
        <pc:spChg chg="add del mod">
          <ac:chgData name="Tosheva, Andrea (220666)" userId="36520e01-5ac3-4e32-90c4-a754bb4cc49b" providerId="ADAL" clId="{8977F980-950D-4E50-BDB5-DE10DA5B9946}" dt="2024-04-09T13:01:52.912" v="4231" actId="478"/>
          <ac:spMkLst>
            <pc:docMk/>
            <pc:sldMk cId="2828271145" sldId="259"/>
            <ac:spMk id="52" creationId="{162C4922-9548-9D40-2FA8-EC5DC7F9315F}"/>
          </ac:spMkLst>
        </pc:spChg>
        <pc:spChg chg="add del mod">
          <ac:chgData name="Tosheva, Andrea (220666)" userId="36520e01-5ac3-4e32-90c4-a754bb4cc49b" providerId="ADAL" clId="{8977F980-950D-4E50-BDB5-DE10DA5B9946}" dt="2024-04-09T13:02:31.438" v="4241" actId="478"/>
          <ac:spMkLst>
            <pc:docMk/>
            <pc:sldMk cId="2828271145" sldId="259"/>
            <ac:spMk id="53" creationId="{94B83923-566C-A070-8996-42EB33743252}"/>
          </ac:spMkLst>
        </pc:spChg>
        <pc:spChg chg="add del mod">
          <ac:chgData name="Tosheva, Andrea (220666)" userId="36520e01-5ac3-4e32-90c4-a754bb4cc49b" providerId="ADAL" clId="{8977F980-950D-4E50-BDB5-DE10DA5B9946}" dt="2024-04-09T13:02:41.543" v="4245" actId="478"/>
          <ac:spMkLst>
            <pc:docMk/>
            <pc:sldMk cId="2828271145" sldId="259"/>
            <ac:spMk id="54" creationId="{BF9BB6C4-7FD0-129D-05CE-2F036D66A9D0}"/>
          </ac:spMkLst>
        </pc:spChg>
        <pc:spChg chg="add mod">
          <ac:chgData name="Tosheva, Andrea (220666)" userId="36520e01-5ac3-4e32-90c4-a754bb4cc49b" providerId="ADAL" clId="{8977F980-950D-4E50-BDB5-DE10DA5B9946}" dt="2024-04-09T13:09:17.663" v="4301" actId="1076"/>
          <ac:spMkLst>
            <pc:docMk/>
            <pc:sldMk cId="2828271145" sldId="259"/>
            <ac:spMk id="57" creationId="{6A987BB9-ADA6-BFF5-E337-BA79B8474FBA}"/>
          </ac:spMkLst>
        </pc:spChg>
        <pc:spChg chg="add mod">
          <ac:chgData name="Tosheva, Andrea (220666)" userId="36520e01-5ac3-4e32-90c4-a754bb4cc49b" providerId="ADAL" clId="{8977F980-950D-4E50-BDB5-DE10DA5B9946}" dt="2024-04-09T13:09:17.663" v="4301" actId="1076"/>
          <ac:spMkLst>
            <pc:docMk/>
            <pc:sldMk cId="2828271145" sldId="259"/>
            <ac:spMk id="58" creationId="{EC46E270-73C7-9F44-3984-E8D6ADBE6E09}"/>
          </ac:spMkLst>
        </pc:spChg>
        <pc:spChg chg="add mod">
          <ac:chgData name="Tosheva, Andrea (220666)" userId="36520e01-5ac3-4e32-90c4-a754bb4cc49b" providerId="ADAL" clId="{8977F980-950D-4E50-BDB5-DE10DA5B9946}" dt="2024-04-09T13:09:17.663" v="4301" actId="1076"/>
          <ac:spMkLst>
            <pc:docMk/>
            <pc:sldMk cId="2828271145" sldId="259"/>
            <ac:spMk id="60" creationId="{C68A2B2B-51E5-3ACE-5381-21D8F569F43B}"/>
          </ac:spMkLst>
        </pc:spChg>
        <pc:spChg chg="add mod">
          <ac:chgData name="Tosheva, Andrea (220666)" userId="36520e01-5ac3-4e32-90c4-a754bb4cc49b" providerId="ADAL" clId="{8977F980-950D-4E50-BDB5-DE10DA5B9946}" dt="2024-04-09T13:09:17.663" v="4301" actId="1076"/>
          <ac:spMkLst>
            <pc:docMk/>
            <pc:sldMk cId="2828271145" sldId="259"/>
            <ac:spMk id="61" creationId="{D8AF12BE-793B-B00C-41C1-64B58C3B9D8D}"/>
          </ac:spMkLst>
        </pc:spChg>
        <pc:spChg chg="add mod ord">
          <ac:chgData name="Tosheva, Andrea (220666)" userId="36520e01-5ac3-4e32-90c4-a754bb4cc49b" providerId="ADAL" clId="{8977F980-950D-4E50-BDB5-DE10DA5B9946}" dt="2024-04-09T13:06:53.657" v="4287" actId="164"/>
          <ac:spMkLst>
            <pc:docMk/>
            <pc:sldMk cId="2828271145" sldId="259"/>
            <ac:spMk id="62" creationId="{AEA5232E-90CA-F6EE-53C4-02B6D31D1902}"/>
          </ac:spMkLst>
        </pc:spChg>
        <pc:spChg chg="add del mod">
          <ac:chgData name="Tosheva, Andrea (220666)" userId="36520e01-5ac3-4e32-90c4-a754bb4cc49b" providerId="ADAL" clId="{8977F980-950D-4E50-BDB5-DE10DA5B9946}" dt="2024-04-09T13:06:01.872" v="4279" actId="478"/>
          <ac:spMkLst>
            <pc:docMk/>
            <pc:sldMk cId="2828271145" sldId="259"/>
            <ac:spMk id="63" creationId="{B7F567F9-7E42-3293-39B2-E230E3842440}"/>
          </ac:spMkLst>
        </pc:spChg>
        <pc:grpChg chg="del mod">
          <ac:chgData name="Tosheva, Andrea (220666)" userId="36520e01-5ac3-4e32-90c4-a754bb4cc49b" providerId="ADAL" clId="{8977F980-950D-4E50-BDB5-DE10DA5B9946}" dt="2024-04-09T12:46:22.251" v="4112" actId="165"/>
          <ac:grpSpMkLst>
            <pc:docMk/>
            <pc:sldMk cId="2828271145" sldId="259"/>
            <ac:grpSpMk id="10" creationId="{3F39FF2F-D56F-E9A6-2BBA-9AB56F3B6200}"/>
          </ac:grpSpMkLst>
        </pc:grpChg>
        <pc:grpChg chg="add mod topLvl">
          <ac:chgData name="Tosheva, Andrea (220666)" userId="36520e01-5ac3-4e32-90c4-a754bb4cc49b" providerId="ADAL" clId="{8977F980-950D-4E50-BDB5-DE10DA5B9946}" dt="2024-04-09T13:07:24.296" v="4288" actId="164"/>
          <ac:grpSpMkLst>
            <pc:docMk/>
            <pc:sldMk cId="2828271145" sldId="259"/>
            <ac:grpSpMk id="55" creationId="{EE485304-5F87-814C-8650-75F09ED0C639}"/>
          </ac:grpSpMkLst>
        </pc:grpChg>
        <pc:grpChg chg="add del mod">
          <ac:chgData name="Tosheva, Andrea (220666)" userId="36520e01-5ac3-4e32-90c4-a754bb4cc49b" providerId="ADAL" clId="{8977F980-950D-4E50-BDB5-DE10DA5B9946}" dt="2024-04-09T13:01:45.583" v="4229" actId="165"/>
          <ac:grpSpMkLst>
            <pc:docMk/>
            <pc:sldMk cId="2828271145" sldId="259"/>
            <ac:grpSpMk id="56" creationId="{423F9696-E8FE-F28D-03EC-3131A0F223A8}"/>
          </ac:grpSpMkLst>
        </pc:grpChg>
        <pc:grpChg chg="add mod">
          <ac:chgData name="Tosheva, Andrea (220666)" userId="36520e01-5ac3-4e32-90c4-a754bb4cc49b" providerId="ADAL" clId="{8977F980-950D-4E50-BDB5-DE10DA5B9946}" dt="2024-04-09T13:07:24.296" v="4288" actId="164"/>
          <ac:grpSpMkLst>
            <pc:docMk/>
            <pc:sldMk cId="2828271145" sldId="259"/>
            <ac:grpSpMk id="67" creationId="{41FEF93A-E00B-BAB1-CCD7-A62734607B95}"/>
          </ac:grpSpMkLst>
        </pc:grpChg>
        <pc:grpChg chg="add mod">
          <ac:chgData name="Tosheva, Andrea (220666)" userId="36520e01-5ac3-4e32-90c4-a754bb4cc49b" providerId="ADAL" clId="{8977F980-950D-4E50-BDB5-DE10DA5B9946}" dt="2024-04-09T13:07:46.973" v="4291" actId="164"/>
          <ac:grpSpMkLst>
            <pc:docMk/>
            <pc:sldMk cId="2828271145" sldId="259"/>
            <ac:grpSpMk id="68" creationId="{B65DBF55-EF4A-1901-D7AA-A2D5DDEFEA84}"/>
          </ac:grpSpMkLst>
        </pc:grpChg>
        <pc:grpChg chg="add mod">
          <ac:chgData name="Tosheva, Andrea (220666)" userId="36520e01-5ac3-4e32-90c4-a754bb4cc49b" providerId="ADAL" clId="{8977F980-950D-4E50-BDB5-DE10DA5B9946}" dt="2024-04-09T13:08:01.343" v="4294" actId="164"/>
          <ac:grpSpMkLst>
            <pc:docMk/>
            <pc:sldMk cId="2828271145" sldId="259"/>
            <ac:grpSpMk id="69" creationId="{791D3F1F-03B9-383C-8D6B-3FD40EAB0409}"/>
          </ac:grpSpMkLst>
        </pc:grpChg>
        <pc:grpChg chg="add mod">
          <ac:chgData name="Tosheva, Andrea (220666)" userId="36520e01-5ac3-4e32-90c4-a754bb4cc49b" providerId="ADAL" clId="{8977F980-950D-4E50-BDB5-DE10DA5B9946}" dt="2024-04-09T15:06:56.347" v="5612" actId="1076"/>
          <ac:grpSpMkLst>
            <pc:docMk/>
            <pc:sldMk cId="2828271145" sldId="259"/>
            <ac:grpSpMk id="70" creationId="{B40A21C9-D975-CDED-BCB3-9505081BA15A}"/>
          </ac:grpSpMkLst>
        </pc:grpChg>
        <pc:graphicFrameChg chg="add del">
          <ac:chgData name="Tosheva, Andrea (220666)" userId="36520e01-5ac3-4e32-90c4-a754bb4cc49b" providerId="ADAL" clId="{8977F980-950D-4E50-BDB5-DE10DA5B9946}" dt="2024-04-09T12:33:44.852" v="4026" actId="26606"/>
          <ac:graphicFrameMkLst>
            <pc:docMk/>
            <pc:sldMk cId="2828271145" sldId="259"/>
            <ac:graphicFrameMk id="15" creationId="{E86F8194-EB66-FE63-5C16-253ACE4D1466}"/>
          </ac:graphicFrameMkLst>
        </pc:graphicFrameChg>
        <pc:graphicFrameChg chg="add del">
          <ac:chgData name="Tosheva, Andrea (220666)" userId="36520e01-5ac3-4e32-90c4-a754bb4cc49b" providerId="ADAL" clId="{8977F980-950D-4E50-BDB5-DE10DA5B9946}" dt="2024-04-09T12:34:08.477" v="4030" actId="26606"/>
          <ac:graphicFrameMkLst>
            <pc:docMk/>
            <pc:sldMk cId="2828271145" sldId="259"/>
            <ac:graphicFrameMk id="24" creationId="{E86F8194-EB66-FE63-5C16-253ACE4D1466}"/>
          </ac:graphicFrameMkLst>
        </pc:graphicFrameChg>
        <pc:graphicFrameChg chg="add del mod modGraphic">
          <ac:chgData name="Tosheva, Andrea (220666)" userId="36520e01-5ac3-4e32-90c4-a754bb4cc49b" providerId="ADAL" clId="{8977F980-950D-4E50-BDB5-DE10DA5B9946}" dt="2024-04-09T12:43:56.228" v="4097" actId="18245"/>
          <ac:graphicFrameMkLst>
            <pc:docMk/>
            <pc:sldMk cId="2828271145" sldId="259"/>
            <ac:graphicFrameMk id="31" creationId="{E86F8194-EB66-FE63-5C16-253ACE4D1466}"/>
          </ac:graphicFrameMkLst>
        </pc:graphicFrameChg>
        <pc:picChg chg="mod">
          <ac:chgData name="Tosheva, Andrea (220666)" userId="36520e01-5ac3-4e32-90c4-a754bb4cc49b" providerId="ADAL" clId="{8977F980-950D-4E50-BDB5-DE10DA5B9946}" dt="2024-04-09T13:10:37.772" v="4313" actId="1076"/>
          <ac:picMkLst>
            <pc:docMk/>
            <pc:sldMk cId="2828271145" sldId="259"/>
            <ac:picMk id="7" creationId="{78F02309-6B92-28EB-7D3E-D2C004509A6B}"/>
          </ac:picMkLst>
        </pc:picChg>
        <pc:cxnChg chg="add mod">
          <ac:chgData name="Tosheva, Andrea (220666)" userId="36520e01-5ac3-4e32-90c4-a754bb4cc49b" providerId="ADAL" clId="{8977F980-950D-4E50-BDB5-DE10DA5B9946}" dt="2024-04-09T13:09:39.218" v="4305" actId="14100"/>
          <ac:cxnSpMkLst>
            <pc:docMk/>
            <pc:sldMk cId="2828271145" sldId="259"/>
            <ac:cxnSpMk id="44" creationId="{35CEEF3B-BBEA-1413-30F1-8E6EA2F322A9}"/>
          </ac:cxnSpMkLst>
        </pc:cxnChg>
        <pc:cxnChg chg="add mod topLvl">
          <ac:chgData name="Tosheva, Andrea (220666)" userId="36520e01-5ac3-4e32-90c4-a754bb4cc49b" providerId="ADAL" clId="{8977F980-950D-4E50-BDB5-DE10DA5B9946}" dt="2024-04-09T13:08:01.343" v="4294" actId="164"/>
          <ac:cxnSpMkLst>
            <pc:docMk/>
            <pc:sldMk cId="2828271145" sldId="259"/>
            <ac:cxnSpMk id="46" creationId="{BDF99389-FD47-1367-A2E5-05FF3F028079}"/>
          </ac:cxnSpMkLst>
        </pc:cxnChg>
        <pc:cxnChg chg="add mod">
          <ac:chgData name="Tosheva, Andrea (220666)" userId="36520e01-5ac3-4e32-90c4-a754bb4cc49b" providerId="ADAL" clId="{8977F980-950D-4E50-BDB5-DE10DA5B9946}" dt="2024-04-09T13:09:29.321" v="4303" actId="1076"/>
          <ac:cxnSpMkLst>
            <pc:docMk/>
            <pc:sldMk cId="2828271145" sldId="259"/>
            <ac:cxnSpMk id="48" creationId="{6A97BB53-4698-38BF-8CCB-7D6A6A4719AA}"/>
          </ac:cxnSpMkLst>
        </pc:cxnChg>
        <pc:cxnChg chg="add mod">
          <ac:chgData name="Tosheva, Andrea (220666)" userId="36520e01-5ac3-4e32-90c4-a754bb4cc49b" providerId="ADAL" clId="{8977F980-950D-4E50-BDB5-DE10DA5B9946}" dt="2024-04-09T13:09:33.272" v="4304" actId="1076"/>
          <ac:cxnSpMkLst>
            <pc:docMk/>
            <pc:sldMk cId="2828271145" sldId="259"/>
            <ac:cxnSpMk id="50" creationId="{CF24D747-B1AB-F715-2A87-B73A4512F2BE}"/>
          </ac:cxnSpMkLst>
        </pc:cxnChg>
        <pc:cxnChg chg="add mod">
          <ac:chgData name="Tosheva, Andrea (220666)" userId="36520e01-5ac3-4e32-90c4-a754bb4cc49b" providerId="ADAL" clId="{8977F980-950D-4E50-BDB5-DE10DA5B9946}" dt="2024-04-09T15:06:46.460" v="5609" actId="1076"/>
          <ac:cxnSpMkLst>
            <pc:docMk/>
            <pc:sldMk cId="2828271145" sldId="259"/>
            <ac:cxnSpMk id="65" creationId="{056E0AF6-9652-E937-7A6E-151CBCDA7C07}"/>
          </ac:cxnSpMkLst>
        </pc:cxnChg>
      </pc:sldChg>
      <pc:sldChg chg="addSp delSp modSp mod modTransition setBg modAnim delDesignElem modNotesTx">
        <pc:chgData name="Tosheva, Andrea (220666)" userId="36520e01-5ac3-4e32-90c4-a754bb4cc49b" providerId="ADAL" clId="{8977F980-950D-4E50-BDB5-DE10DA5B9946}" dt="2024-04-09T20:22:42.186" v="5963"/>
        <pc:sldMkLst>
          <pc:docMk/>
          <pc:sldMk cId="4006344014" sldId="260"/>
        </pc:sldMkLst>
        <pc:spChg chg="mod">
          <ac:chgData name="Tosheva, Andrea (220666)" userId="36520e01-5ac3-4e32-90c4-a754bb4cc49b" providerId="ADAL" clId="{8977F980-950D-4E50-BDB5-DE10DA5B9946}" dt="2024-04-09T20:22:42.186" v="5963"/>
          <ac:spMkLst>
            <pc:docMk/>
            <pc:sldMk cId="4006344014" sldId="260"/>
            <ac:spMk id="2" creationId="{410AFAFA-ACA4-4AF9-053B-0123EC53C029}"/>
          </ac:spMkLst>
        </pc:spChg>
        <pc:spChg chg="mod">
          <ac:chgData name="Tosheva, Andrea (220666)" userId="36520e01-5ac3-4e32-90c4-a754bb4cc49b" providerId="ADAL" clId="{8977F980-950D-4E50-BDB5-DE10DA5B9946}" dt="2024-04-09T11:52:08.941" v="3581" actId="1076"/>
          <ac:spMkLst>
            <pc:docMk/>
            <pc:sldMk cId="4006344014" sldId="260"/>
            <ac:spMk id="3" creationId="{C81198C5-9F11-052C-E98E-2C5A143876A3}"/>
          </ac:spMkLst>
        </pc:spChg>
        <pc:spChg chg="mod">
          <ac:chgData name="Tosheva, Andrea (220666)" userId="36520e01-5ac3-4e32-90c4-a754bb4cc49b" providerId="ADAL" clId="{8977F980-950D-4E50-BDB5-DE10DA5B9946}" dt="2024-04-09T15:02:16.052" v="5579" actId="1076"/>
          <ac:spMkLst>
            <pc:docMk/>
            <pc:sldMk cId="4006344014" sldId="260"/>
            <ac:spMk id="4" creationId="{C88D097F-8DB4-1B15-C01F-9CCD11ED1EBB}"/>
          </ac:spMkLst>
        </pc:spChg>
        <pc:spChg chg="mod">
          <ac:chgData name="Tosheva, Andrea (220666)" userId="36520e01-5ac3-4e32-90c4-a754bb4cc49b" providerId="ADAL" clId="{8977F980-950D-4E50-BDB5-DE10DA5B9946}" dt="2024-04-09T11:41:14.243" v="3408" actId="1076"/>
          <ac:spMkLst>
            <pc:docMk/>
            <pc:sldMk cId="4006344014" sldId="260"/>
            <ac:spMk id="5" creationId="{C0BC3F15-E950-545B-CE93-DDE523DC2DCA}"/>
          </ac:spMkLst>
        </pc:spChg>
        <pc:spChg chg="del mod">
          <ac:chgData name="Tosheva, Andrea (220666)" userId="36520e01-5ac3-4e32-90c4-a754bb4cc49b" providerId="ADAL" clId="{8977F980-950D-4E50-BDB5-DE10DA5B9946}" dt="2024-04-08T18:12:07.958" v="2888" actId="478"/>
          <ac:spMkLst>
            <pc:docMk/>
            <pc:sldMk cId="4006344014" sldId="260"/>
            <ac:spMk id="7" creationId="{894D0F60-EED4-AB5F-551B-94B41B806174}"/>
          </ac:spMkLst>
        </pc:spChg>
        <pc:spChg chg="add mod ord topLvl">
          <ac:chgData name="Tosheva, Andrea (220666)" userId="36520e01-5ac3-4e32-90c4-a754bb4cc49b" providerId="ADAL" clId="{8977F980-950D-4E50-BDB5-DE10DA5B9946}" dt="2024-04-09T11:38:03.190" v="3360" actId="165"/>
          <ac:spMkLst>
            <pc:docMk/>
            <pc:sldMk cId="4006344014" sldId="260"/>
            <ac:spMk id="15" creationId="{7917E9B3-1108-9EAF-6047-B4257E87EAC3}"/>
          </ac:spMkLst>
        </pc:spChg>
        <pc:spChg chg="add del">
          <ac:chgData name="Tosheva, Andrea (220666)" userId="36520e01-5ac3-4e32-90c4-a754bb4cc49b" providerId="ADAL" clId="{8977F980-950D-4E50-BDB5-DE10DA5B9946}" dt="2024-04-08T12:50:33.405" v="1337" actId="26606"/>
          <ac:spMkLst>
            <pc:docMk/>
            <pc:sldMk cId="4006344014" sldId="260"/>
            <ac:spMk id="15" creationId="{DA8886A6-5426-494B-96D8-D962D2BA0818}"/>
          </ac:spMkLst>
        </pc:spChg>
        <pc:spChg chg="add del">
          <ac:chgData name="Tosheva, Andrea (220666)" userId="36520e01-5ac3-4e32-90c4-a754bb4cc49b" providerId="ADAL" clId="{8977F980-950D-4E50-BDB5-DE10DA5B9946}" dt="2024-04-08T12:50:33.405" v="1337" actId="26606"/>
          <ac:spMkLst>
            <pc:docMk/>
            <pc:sldMk cId="4006344014" sldId="260"/>
            <ac:spMk id="16" creationId="{AA3ED336-C09E-46E8-9774-B977D15FC5E0}"/>
          </ac:spMkLst>
        </pc:spChg>
        <pc:spChg chg="add mod ord topLvl">
          <ac:chgData name="Tosheva, Andrea (220666)" userId="36520e01-5ac3-4e32-90c4-a754bb4cc49b" providerId="ADAL" clId="{8977F980-950D-4E50-BDB5-DE10DA5B9946}" dt="2024-04-09T11:38:03.190" v="3360" actId="165"/>
          <ac:spMkLst>
            <pc:docMk/>
            <pc:sldMk cId="4006344014" sldId="260"/>
            <ac:spMk id="18" creationId="{3BF2B7A2-6A0D-B28C-2B4E-7CEEDD60EEF5}"/>
          </ac:spMkLst>
        </pc:spChg>
        <pc:spChg chg="add del">
          <ac:chgData name="Tosheva, Andrea (220666)" userId="36520e01-5ac3-4e32-90c4-a754bb4cc49b" providerId="ADAL" clId="{8977F980-950D-4E50-BDB5-DE10DA5B9946}" dt="2024-04-08T12:48:51.297" v="1307" actId="26606"/>
          <ac:spMkLst>
            <pc:docMk/>
            <pc:sldMk cId="4006344014" sldId="260"/>
            <ac:spMk id="18" creationId="{545D489D-16E1-484D-867B-144368D74B83}"/>
          </ac:spMkLst>
        </pc:spChg>
        <pc:spChg chg="add del">
          <ac:chgData name="Tosheva, Andrea (220666)" userId="36520e01-5ac3-4e32-90c4-a754bb4cc49b" providerId="ADAL" clId="{8977F980-950D-4E50-BDB5-DE10DA5B9946}" dt="2024-04-08T12:50:38.084" v="1339" actId="26606"/>
          <ac:spMkLst>
            <pc:docMk/>
            <pc:sldMk cId="4006344014" sldId="260"/>
            <ac:spMk id="19" creationId="{2E442304-DDBD-4F7B-8017-36BCC863FB40}"/>
          </ac:spMkLst>
        </pc:spChg>
        <pc:spChg chg="add del">
          <ac:chgData name="Tosheva, Andrea (220666)" userId="36520e01-5ac3-4e32-90c4-a754bb4cc49b" providerId="ADAL" clId="{8977F980-950D-4E50-BDB5-DE10DA5B9946}" dt="2024-04-08T12:48:51.297" v="1307" actId="26606"/>
          <ac:spMkLst>
            <pc:docMk/>
            <pc:sldMk cId="4006344014" sldId="260"/>
            <ac:spMk id="20" creationId="{49A496F5-B01E-4BF8-9D1E-C4E53B6F9652}"/>
          </ac:spMkLst>
        </pc:spChg>
        <pc:spChg chg="add mod ord topLvl">
          <ac:chgData name="Tosheva, Andrea (220666)" userId="36520e01-5ac3-4e32-90c4-a754bb4cc49b" providerId="ADAL" clId="{8977F980-950D-4E50-BDB5-DE10DA5B9946}" dt="2024-04-09T11:38:03.190" v="3360" actId="165"/>
          <ac:spMkLst>
            <pc:docMk/>
            <pc:sldMk cId="4006344014" sldId="260"/>
            <ac:spMk id="20" creationId="{73A09775-A935-9DB6-6AA6-605C8625747B}"/>
          </ac:spMkLst>
        </pc:spChg>
        <pc:spChg chg="add del">
          <ac:chgData name="Tosheva, Andrea (220666)" userId="36520e01-5ac3-4e32-90c4-a754bb4cc49b" providerId="ADAL" clId="{8977F980-950D-4E50-BDB5-DE10DA5B9946}" dt="2024-04-08T12:50:38.084" v="1339" actId="26606"/>
          <ac:spMkLst>
            <pc:docMk/>
            <pc:sldMk cId="4006344014" sldId="260"/>
            <ac:spMk id="21" creationId="{5E107275-3853-46FD-A241-DE4355A42675}"/>
          </ac:spMkLst>
        </pc:spChg>
        <pc:spChg chg="add del">
          <ac:chgData name="Tosheva, Andrea (220666)" userId="36520e01-5ac3-4e32-90c4-a754bb4cc49b" providerId="ADAL" clId="{8977F980-950D-4E50-BDB5-DE10DA5B9946}" dt="2024-04-08T12:48:51.297" v="1307" actId="26606"/>
          <ac:spMkLst>
            <pc:docMk/>
            <pc:sldMk cId="4006344014" sldId="260"/>
            <ac:spMk id="22" creationId="{6E895C8D-1379-40B8-8B1B-B6F5AEAF0A6C}"/>
          </ac:spMkLst>
        </pc:spChg>
        <pc:spChg chg="add del">
          <ac:chgData name="Tosheva, Andrea (220666)" userId="36520e01-5ac3-4e32-90c4-a754bb4cc49b" providerId="ADAL" clId="{8977F980-950D-4E50-BDB5-DE10DA5B9946}" dt="2024-04-09T20:22:42.186" v="5963"/>
          <ac:spMkLst>
            <pc:docMk/>
            <pc:sldMk cId="4006344014" sldId="260"/>
            <ac:spMk id="23" creationId="{78FD1E94-B12F-434F-8027-5DBEAC55A132}"/>
          </ac:spMkLst>
        </pc:spChg>
        <pc:spChg chg="add del">
          <ac:chgData name="Tosheva, Andrea (220666)" userId="36520e01-5ac3-4e32-90c4-a754bb4cc49b" providerId="ADAL" clId="{8977F980-950D-4E50-BDB5-DE10DA5B9946}" dt="2024-04-08T12:50:08.323" v="1335" actId="26606"/>
          <ac:spMkLst>
            <pc:docMk/>
            <pc:sldMk cId="4006344014" sldId="260"/>
            <ac:spMk id="24" creationId="{08953E74-D241-4DDF-8508-F0365EA13A92}"/>
          </ac:spMkLst>
        </pc:spChg>
        <pc:spChg chg="add mod ord topLvl">
          <ac:chgData name="Tosheva, Andrea (220666)" userId="36520e01-5ac3-4e32-90c4-a754bb4cc49b" providerId="ADAL" clId="{8977F980-950D-4E50-BDB5-DE10DA5B9946}" dt="2024-04-09T11:38:03.190" v="3360" actId="165"/>
          <ac:spMkLst>
            <pc:docMk/>
            <pc:sldMk cId="4006344014" sldId="260"/>
            <ac:spMk id="24" creationId="{25101732-C083-4F39-7D02-2A61B1A37630}"/>
          </ac:spMkLst>
        </pc:spChg>
        <pc:spChg chg="add del">
          <ac:chgData name="Tosheva, Andrea (220666)" userId="36520e01-5ac3-4e32-90c4-a754bb4cc49b" providerId="ADAL" clId="{8977F980-950D-4E50-BDB5-DE10DA5B9946}" dt="2024-04-08T12:50:08.323" v="1335" actId="26606"/>
          <ac:spMkLst>
            <pc:docMk/>
            <pc:sldMk cId="4006344014" sldId="260"/>
            <ac:spMk id="25" creationId="{5C3C901A-B2F4-4A3C-BCDD-7C8D587ECA2E}"/>
          </ac:spMkLst>
        </pc:spChg>
        <pc:spChg chg="add del">
          <ac:chgData name="Tosheva, Andrea (220666)" userId="36520e01-5ac3-4e32-90c4-a754bb4cc49b" providerId="ADAL" clId="{8977F980-950D-4E50-BDB5-DE10DA5B9946}" dt="2024-04-09T20:22:42.186" v="5963"/>
          <ac:spMkLst>
            <pc:docMk/>
            <pc:sldMk cId="4006344014" sldId="260"/>
            <ac:spMk id="26" creationId="{1BC8109F-B452-45EE-8BB3-65433C039601}"/>
          </ac:spMkLst>
        </pc:spChg>
        <pc:spChg chg="add mod ord topLvl">
          <ac:chgData name="Tosheva, Andrea (220666)" userId="36520e01-5ac3-4e32-90c4-a754bb4cc49b" providerId="ADAL" clId="{8977F980-950D-4E50-BDB5-DE10DA5B9946}" dt="2024-04-09T11:28:10.976" v="3303" actId="164"/>
          <ac:spMkLst>
            <pc:docMk/>
            <pc:sldMk cId="4006344014" sldId="260"/>
            <ac:spMk id="29" creationId="{B44EDCF0-1788-C010-8C3E-BD702978EBBE}"/>
          </ac:spMkLst>
        </pc:spChg>
        <pc:spChg chg="add mod">
          <ac:chgData name="Tosheva, Andrea (220666)" userId="36520e01-5ac3-4e32-90c4-a754bb4cc49b" providerId="ADAL" clId="{8977F980-950D-4E50-BDB5-DE10DA5B9946}" dt="2024-04-09T11:49:26.717" v="3548" actId="164"/>
          <ac:spMkLst>
            <pc:docMk/>
            <pc:sldMk cId="4006344014" sldId="260"/>
            <ac:spMk id="46" creationId="{12C07C39-F561-B0EE-022D-0C9DCA11B8DA}"/>
          </ac:spMkLst>
        </pc:spChg>
        <pc:spChg chg="add mod">
          <ac:chgData name="Tosheva, Andrea (220666)" userId="36520e01-5ac3-4e32-90c4-a754bb4cc49b" providerId="ADAL" clId="{8977F980-950D-4E50-BDB5-DE10DA5B9946}" dt="2024-04-09T11:49:26.717" v="3548" actId="164"/>
          <ac:spMkLst>
            <pc:docMk/>
            <pc:sldMk cId="4006344014" sldId="260"/>
            <ac:spMk id="47" creationId="{6EAAC292-4D24-962E-922D-33CD8E556C06}"/>
          </ac:spMkLst>
        </pc:spChg>
        <pc:spChg chg="mod">
          <ac:chgData name="Tosheva, Andrea (220666)" userId="36520e01-5ac3-4e32-90c4-a754bb4cc49b" providerId="ADAL" clId="{8977F980-950D-4E50-BDB5-DE10DA5B9946}" dt="2024-04-09T11:51:08.677" v="3562" actId="207"/>
          <ac:spMkLst>
            <pc:docMk/>
            <pc:sldMk cId="4006344014" sldId="260"/>
            <ac:spMk id="50" creationId="{E8A9D85A-1CF9-FCB5-B8D1-3657EA46F574}"/>
          </ac:spMkLst>
        </pc:spChg>
        <pc:spChg chg="mod">
          <ac:chgData name="Tosheva, Andrea (220666)" userId="36520e01-5ac3-4e32-90c4-a754bb4cc49b" providerId="ADAL" clId="{8977F980-950D-4E50-BDB5-DE10DA5B9946}" dt="2024-04-09T11:50:12.123" v="3554" actId="122"/>
          <ac:spMkLst>
            <pc:docMk/>
            <pc:sldMk cId="4006344014" sldId="260"/>
            <ac:spMk id="51" creationId="{BC3CAFA5-7BF0-9941-8394-A6DF1C363B0B}"/>
          </ac:spMkLst>
        </pc:spChg>
        <pc:grpChg chg="add mod">
          <ac:chgData name="Tosheva, Andrea (220666)" userId="36520e01-5ac3-4e32-90c4-a754bb4cc49b" providerId="ADAL" clId="{8977F980-950D-4E50-BDB5-DE10DA5B9946}" dt="2024-04-08T18:07:28.854" v="2754" actId="164"/>
          <ac:grpSpMkLst>
            <pc:docMk/>
            <pc:sldMk cId="4006344014" sldId="260"/>
            <ac:grpSpMk id="16" creationId="{7159E40D-DE9F-A67A-EDC0-DB6168FBCFA1}"/>
          </ac:grpSpMkLst>
        </pc:grpChg>
        <pc:grpChg chg="add del mod">
          <ac:chgData name="Tosheva, Andrea (220666)" userId="36520e01-5ac3-4e32-90c4-a754bb4cc49b" providerId="ADAL" clId="{8977F980-950D-4E50-BDB5-DE10DA5B9946}" dt="2024-04-09T11:23:17.971" v="3228" actId="165"/>
          <ac:grpSpMkLst>
            <pc:docMk/>
            <pc:sldMk cId="4006344014" sldId="260"/>
            <ac:grpSpMk id="21" creationId="{D66054E2-085E-2373-17A5-E2E8A633F30A}"/>
          </ac:grpSpMkLst>
        </pc:grpChg>
        <pc:grpChg chg="add del mod">
          <ac:chgData name="Tosheva, Andrea (220666)" userId="36520e01-5ac3-4e32-90c4-a754bb4cc49b" providerId="ADAL" clId="{8977F980-950D-4E50-BDB5-DE10DA5B9946}" dt="2024-04-09T11:24:17.336" v="3242" actId="165"/>
          <ac:grpSpMkLst>
            <pc:docMk/>
            <pc:sldMk cId="4006344014" sldId="260"/>
            <ac:grpSpMk id="25" creationId="{C6236119-2372-31C4-D194-7F1F9F6CA0F8}"/>
          </ac:grpSpMkLst>
        </pc:grpChg>
        <pc:grpChg chg="add del mod">
          <ac:chgData name="Tosheva, Andrea (220666)" userId="36520e01-5ac3-4e32-90c4-a754bb4cc49b" providerId="ADAL" clId="{8977F980-950D-4E50-BDB5-DE10DA5B9946}" dt="2024-04-09T11:25:12.735" v="3262" actId="478"/>
          <ac:grpSpMkLst>
            <pc:docMk/>
            <pc:sldMk cId="4006344014" sldId="260"/>
            <ac:grpSpMk id="27" creationId="{C0F04297-E371-28B5-2550-00895120D3D6}"/>
          </ac:grpSpMkLst>
        </pc:grpChg>
        <pc:grpChg chg="add del mod">
          <ac:chgData name="Tosheva, Andrea (220666)" userId="36520e01-5ac3-4e32-90c4-a754bb4cc49b" providerId="ADAL" clId="{8977F980-950D-4E50-BDB5-DE10DA5B9946}" dt="2024-04-09T11:27:35.204" v="3291" actId="165"/>
          <ac:grpSpMkLst>
            <pc:docMk/>
            <pc:sldMk cId="4006344014" sldId="260"/>
            <ac:grpSpMk id="30" creationId="{1AF606A1-2EFF-3C33-3AF2-E91C6925A174}"/>
          </ac:grpSpMkLst>
        </pc:grpChg>
        <pc:grpChg chg="add del mod">
          <ac:chgData name="Tosheva, Andrea (220666)" userId="36520e01-5ac3-4e32-90c4-a754bb4cc49b" providerId="ADAL" clId="{8977F980-950D-4E50-BDB5-DE10DA5B9946}" dt="2024-04-09T11:22:05.155" v="3203" actId="165"/>
          <ac:grpSpMkLst>
            <pc:docMk/>
            <pc:sldMk cId="4006344014" sldId="260"/>
            <ac:grpSpMk id="31" creationId="{545B1430-A82F-481A-79C4-8C0F6B47263B}"/>
          </ac:grpSpMkLst>
        </pc:grpChg>
        <pc:grpChg chg="add mod ord topLvl">
          <ac:chgData name="Tosheva, Andrea (220666)" userId="36520e01-5ac3-4e32-90c4-a754bb4cc49b" providerId="ADAL" clId="{8977F980-950D-4E50-BDB5-DE10DA5B9946}" dt="2024-04-09T15:02:40.212" v="5582" actId="1076"/>
          <ac:grpSpMkLst>
            <pc:docMk/>
            <pc:sldMk cId="4006344014" sldId="260"/>
            <ac:grpSpMk id="35" creationId="{6EA9C543-04D3-0559-3D1E-B80941BA3B5F}"/>
          </ac:grpSpMkLst>
        </pc:grpChg>
        <pc:grpChg chg="add mod ord topLvl">
          <ac:chgData name="Tosheva, Andrea (220666)" userId="36520e01-5ac3-4e32-90c4-a754bb4cc49b" providerId="ADAL" clId="{8977F980-950D-4E50-BDB5-DE10DA5B9946}" dt="2024-04-09T16:35:43.993" v="5782" actId="1076"/>
          <ac:grpSpMkLst>
            <pc:docMk/>
            <pc:sldMk cId="4006344014" sldId="260"/>
            <ac:grpSpMk id="38" creationId="{D371B0B9-4052-BF99-9526-47A0C609FCBA}"/>
          </ac:grpSpMkLst>
        </pc:grpChg>
        <pc:grpChg chg="add mod ord topLvl">
          <ac:chgData name="Tosheva, Andrea (220666)" userId="36520e01-5ac3-4e32-90c4-a754bb4cc49b" providerId="ADAL" clId="{8977F980-950D-4E50-BDB5-DE10DA5B9946}" dt="2024-04-09T16:35:47.285" v="5783" actId="1076"/>
          <ac:grpSpMkLst>
            <pc:docMk/>
            <pc:sldMk cId="4006344014" sldId="260"/>
            <ac:grpSpMk id="39" creationId="{587FADEC-B320-68C4-0453-99EAD6C936A9}"/>
          </ac:grpSpMkLst>
        </pc:grpChg>
        <pc:grpChg chg="add mod ord topLvl">
          <ac:chgData name="Tosheva, Andrea (220666)" userId="36520e01-5ac3-4e32-90c4-a754bb4cc49b" providerId="ADAL" clId="{8977F980-950D-4E50-BDB5-DE10DA5B9946}" dt="2024-04-09T15:02:37.905" v="5581" actId="1076"/>
          <ac:grpSpMkLst>
            <pc:docMk/>
            <pc:sldMk cId="4006344014" sldId="260"/>
            <ac:grpSpMk id="41" creationId="{147C70EA-BF37-E2AB-D72D-AC0DE7F11115}"/>
          </ac:grpSpMkLst>
        </pc:grpChg>
        <pc:grpChg chg="add mod">
          <ac:chgData name="Tosheva, Andrea (220666)" userId="36520e01-5ac3-4e32-90c4-a754bb4cc49b" providerId="ADAL" clId="{8977F980-950D-4E50-BDB5-DE10DA5B9946}" dt="2024-04-09T11:37:55.854" v="3359" actId="1076"/>
          <ac:grpSpMkLst>
            <pc:docMk/>
            <pc:sldMk cId="4006344014" sldId="260"/>
            <ac:grpSpMk id="42" creationId="{450A3B78-F515-7BEC-AB2C-225BACFD3EB2}"/>
          </ac:grpSpMkLst>
        </pc:grpChg>
        <pc:grpChg chg="add del mod">
          <ac:chgData name="Tosheva, Andrea (220666)" userId="36520e01-5ac3-4e32-90c4-a754bb4cc49b" providerId="ADAL" clId="{8977F980-950D-4E50-BDB5-DE10DA5B9946}" dt="2024-04-09T11:38:03.190" v="3360" actId="165"/>
          <ac:grpSpMkLst>
            <pc:docMk/>
            <pc:sldMk cId="4006344014" sldId="260"/>
            <ac:grpSpMk id="43" creationId="{FF942102-9200-3C23-E91D-16F33EFA1527}"/>
          </ac:grpSpMkLst>
        </pc:grpChg>
        <pc:grpChg chg="add mod">
          <ac:chgData name="Tosheva, Andrea (220666)" userId="36520e01-5ac3-4e32-90c4-a754bb4cc49b" providerId="ADAL" clId="{8977F980-950D-4E50-BDB5-DE10DA5B9946}" dt="2024-04-09T11:51:26.303" v="3565" actId="1076"/>
          <ac:grpSpMkLst>
            <pc:docMk/>
            <pc:sldMk cId="4006344014" sldId="260"/>
            <ac:grpSpMk id="48" creationId="{DB9A1041-424A-43FF-3731-AA05BD757500}"/>
          </ac:grpSpMkLst>
        </pc:grpChg>
        <pc:grpChg chg="add mod">
          <ac:chgData name="Tosheva, Andrea (220666)" userId="36520e01-5ac3-4e32-90c4-a754bb4cc49b" providerId="ADAL" clId="{8977F980-950D-4E50-BDB5-DE10DA5B9946}" dt="2024-04-09T11:51:18.953" v="3563" actId="1076"/>
          <ac:grpSpMkLst>
            <pc:docMk/>
            <pc:sldMk cId="4006344014" sldId="260"/>
            <ac:grpSpMk id="49" creationId="{07F54D44-4B81-A0B6-3534-0FF6D938EF33}"/>
          </ac:grpSpMkLst>
        </pc:grpChg>
        <pc:graphicFrameChg chg="add del mod modGraphic">
          <ac:chgData name="Tosheva, Andrea (220666)" userId="36520e01-5ac3-4e32-90c4-a754bb4cc49b" providerId="ADAL" clId="{8977F980-950D-4E50-BDB5-DE10DA5B9946}" dt="2024-04-09T11:48:59.170" v="3546" actId="478"/>
          <ac:graphicFrameMkLst>
            <pc:docMk/>
            <pc:sldMk cId="4006344014" sldId="260"/>
            <ac:graphicFrameMk id="6" creationId="{BF68E989-02BD-C0D3-012D-A13C97581A15}"/>
          </ac:graphicFrameMkLst>
        </pc:graphicFrameChg>
        <pc:graphicFrameChg chg="add mod modGraphic">
          <ac:chgData name="Tosheva, Andrea (220666)" userId="36520e01-5ac3-4e32-90c4-a754bb4cc49b" providerId="ADAL" clId="{8977F980-950D-4E50-BDB5-DE10DA5B9946}" dt="2024-04-08T12:59:11.375" v="1364"/>
          <ac:graphicFrameMkLst>
            <pc:docMk/>
            <pc:sldMk cId="4006344014" sldId="260"/>
            <ac:graphicFrameMk id="8" creationId="{38E71B86-7E80-E4FB-E255-6BB95E70479B}"/>
          </ac:graphicFrameMkLst>
        </pc:graphicFrameChg>
        <pc:graphicFrameChg chg="add del mod modGraphic">
          <ac:chgData name="Tosheva, Andrea (220666)" userId="36520e01-5ac3-4e32-90c4-a754bb4cc49b" providerId="ADAL" clId="{8977F980-950D-4E50-BDB5-DE10DA5B9946}" dt="2024-04-08T18:12:54.002" v="2905" actId="478"/>
          <ac:graphicFrameMkLst>
            <pc:docMk/>
            <pc:sldMk cId="4006344014" sldId="260"/>
            <ac:graphicFrameMk id="8" creationId="{693250F2-AA08-5EAC-822A-6BD4D6E10E95}"/>
          </ac:graphicFrameMkLst>
        </pc:graphicFrameChg>
        <pc:graphicFrameChg chg="add del mod modGraphic">
          <ac:chgData name="Tosheva, Andrea (220666)" userId="36520e01-5ac3-4e32-90c4-a754bb4cc49b" providerId="ADAL" clId="{8977F980-950D-4E50-BDB5-DE10DA5B9946}" dt="2024-04-09T11:51:21.259" v="3564" actId="478"/>
          <ac:graphicFrameMkLst>
            <pc:docMk/>
            <pc:sldMk cId="4006344014" sldId="260"/>
            <ac:graphicFrameMk id="11" creationId="{689CB449-E246-61A5-B2D7-1AC93EC5397F}"/>
          </ac:graphicFrameMkLst>
        </pc:graphicFrameChg>
        <pc:picChg chg="mod">
          <ac:chgData name="Tosheva, Andrea (220666)" userId="36520e01-5ac3-4e32-90c4-a754bb4cc49b" providerId="ADAL" clId="{8977F980-950D-4E50-BDB5-DE10DA5B9946}" dt="2024-04-08T13:01:48.158" v="1510" actId="14100"/>
          <ac:picMkLst>
            <pc:docMk/>
            <pc:sldMk cId="4006344014" sldId="260"/>
            <ac:picMk id="10" creationId="{E60D3066-D432-53A4-D8FB-1EA97C507A4D}"/>
          </ac:picMkLst>
        </pc:picChg>
        <pc:picChg chg="mod">
          <ac:chgData name="Tosheva, Andrea (220666)" userId="36520e01-5ac3-4e32-90c4-a754bb4cc49b" providerId="ADAL" clId="{8977F980-950D-4E50-BDB5-DE10DA5B9946}" dt="2024-04-08T12:54:50.259" v="1352" actId="14100"/>
          <ac:picMkLst>
            <pc:docMk/>
            <pc:sldMk cId="4006344014" sldId="260"/>
            <ac:picMk id="13" creationId="{814D875A-64C1-0D39-EB50-70842E1FDF52}"/>
          </ac:picMkLst>
        </pc:picChg>
        <pc:picChg chg="add del mod topLvl">
          <ac:chgData name="Tosheva, Andrea (220666)" userId="36520e01-5ac3-4e32-90c4-a754bb4cc49b" providerId="ADAL" clId="{8977F980-950D-4E50-BDB5-DE10DA5B9946}" dt="2024-04-09T11:23:30.280" v="3232" actId="478"/>
          <ac:picMkLst>
            <pc:docMk/>
            <pc:sldMk cId="4006344014" sldId="260"/>
            <ac:picMk id="14" creationId="{09182E79-1D6A-19AC-5C79-174FA39452AF}"/>
          </ac:picMkLst>
        </pc:picChg>
        <pc:picChg chg="add del mod topLvl">
          <ac:chgData name="Tosheva, Andrea (220666)" userId="36520e01-5ac3-4e32-90c4-a754bb4cc49b" providerId="ADAL" clId="{8977F980-950D-4E50-BDB5-DE10DA5B9946}" dt="2024-04-09T11:25:12.735" v="3262" actId="478"/>
          <ac:picMkLst>
            <pc:docMk/>
            <pc:sldMk cId="4006344014" sldId="260"/>
            <ac:picMk id="17" creationId="{516A4050-E935-259B-8752-36C92D6ED9C3}"/>
          </ac:picMkLst>
        </pc:picChg>
        <pc:picChg chg="add del mod topLvl">
          <ac:chgData name="Tosheva, Andrea (220666)" userId="36520e01-5ac3-4e32-90c4-a754bb4cc49b" providerId="ADAL" clId="{8977F980-950D-4E50-BDB5-DE10DA5B9946}" dt="2024-04-09T11:23:00.596" v="3224" actId="478"/>
          <ac:picMkLst>
            <pc:docMk/>
            <pc:sldMk cId="4006344014" sldId="260"/>
            <ac:picMk id="19" creationId="{7F1BFD31-CF0A-051E-B092-61B4CD2902CB}"/>
          </ac:picMkLst>
        </pc:picChg>
        <pc:picChg chg="add del mod topLvl">
          <ac:chgData name="Tosheva, Andrea (220666)" userId="36520e01-5ac3-4e32-90c4-a754bb4cc49b" providerId="ADAL" clId="{8977F980-950D-4E50-BDB5-DE10DA5B9946}" dt="2024-04-09T11:24:34.983" v="3248" actId="478"/>
          <ac:picMkLst>
            <pc:docMk/>
            <pc:sldMk cId="4006344014" sldId="260"/>
            <ac:picMk id="22" creationId="{2C029C56-BB9D-68FF-8877-8FE902B13915}"/>
          </ac:picMkLst>
        </pc:picChg>
        <pc:picChg chg="add del mod ord topLvl">
          <ac:chgData name="Tosheva, Andrea (220666)" userId="36520e01-5ac3-4e32-90c4-a754bb4cc49b" providerId="ADAL" clId="{8977F980-950D-4E50-BDB5-DE10DA5B9946}" dt="2024-04-09T11:27:41.117" v="3293" actId="478"/>
          <ac:picMkLst>
            <pc:docMk/>
            <pc:sldMk cId="4006344014" sldId="260"/>
            <ac:picMk id="28" creationId="{F9087D02-E06A-6CE7-78BA-6CF2426E03CF}"/>
          </ac:picMkLst>
        </pc:picChg>
        <pc:picChg chg="add mod ord">
          <ac:chgData name="Tosheva, Andrea (220666)" userId="36520e01-5ac3-4e32-90c4-a754bb4cc49b" providerId="ADAL" clId="{8977F980-950D-4E50-BDB5-DE10DA5B9946}" dt="2024-04-09T11:38:03.190" v="3360" actId="165"/>
          <ac:picMkLst>
            <pc:docMk/>
            <pc:sldMk cId="4006344014" sldId="260"/>
            <ac:picMk id="33" creationId="{EEB52FB5-1DC4-2017-E276-5D7E9A68F087}"/>
          </ac:picMkLst>
        </pc:picChg>
        <pc:picChg chg="add mod">
          <ac:chgData name="Tosheva, Andrea (220666)" userId="36520e01-5ac3-4e32-90c4-a754bb4cc49b" providerId="ADAL" clId="{8977F980-950D-4E50-BDB5-DE10DA5B9946}" dt="2024-04-09T11:38:03.190" v="3360" actId="165"/>
          <ac:picMkLst>
            <pc:docMk/>
            <pc:sldMk cId="4006344014" sldId="260"/>
            <ac:picMk id="34" creationId="{4331E38C-9EC6-1B3E-37B8-EC433B42C3CA}"/>
          </ac:picMkLst>
        </pc:picChg>
        <pc:picChg chg="add mod">
          <ac:chgData name="Tosheva, Andrea (220666)" userId="36520e01-5ac3-4e32-90c4-a754bb4cc49b" providerId="ADAL" clId="{8977F980-950D-4E50-BDB5-DE10DA5B9946}" dt="2024-04-09T16:33:21.654" v="5773" actId="1076"/>
          <ac:picMkLst>
            <pc:docMk/>
            <pc:sldMk cId="4006344014" sldId="260"/>
            <ac:picMk id="36" creationId="{16AA86E3-5FB7-E9CA-9599-6BE62BDC0852}"/>
          </ac:picMkLst>
        </pc:picChg>
        <pc:picChg chg="add mod">
          <ac:chgData name="Tosheva, Andrea (220666)" userId="36520e01-5ac3-4e32-90c4-a754bb4cc49b" providerId="ADAL" clId="{8977F980-950D-4E50-BDB5-DE10DA5B9946}" dt="2024-04-09T11:38:03.190" v="3360" actId="165"/>
          <ac:picMkLst>
            <pc:docMk/>
            <pc:sldMk cId="4006344014" sldId="260"/>
            <ac:picMk id="37" creationId="{E9EC45BE-B247-9E91-6E4C-10E0EBC44CBF}"/>
          </ac:picMkLst>
        </pc:picChg>
        <pc:picChg chg="add mod">
          <ac:chgData name="Tosheva, Andrea (220666)" userId="36520e01-5ac3-4e32-90c4-a754bb4cc49b" providerId="ADAL" clId="{8977F980-950D-4E50-BDB5-DE10DA5B9946}" dt="2024-04-09T11:28:10.976" v="3303" actId="164"/>
          <ac:picMkLst>
            <pc:docMk/>
            <pc:sldMk cId="4006344014" sldId="260"/>
            <ac:picMk id="40" creationId="{E148CF9C-EF85-DDE9-FD77-EBEC426773D4}"/>
          </ac:picMkLst>
        </pc:picChg>
        <pc:picChg chg="add del mod">
          <ac:chgData name="Tosheva, Andrea (220666)" userId="36520e01-5ac3-4e32-90c4-a754bb4cc49b" providerId="ADAL" clId="{8977F980-950D-4E50-BDB5-DE10DA5B9946}" dt="2024-04-09T11:44:32.151" v="3420" actId="478"/>
          <ac:picMkLst>
            <pc:docMk/>
            <pc:sldMk cId="4006344014" sldId="260"/>
            <ac:picMk id="45" creationId="{573DF3A9-F14D-A310-2087-1B129EA7539E}"/>
          </ac:picMkLst>
        </pc:picChg>
        <pc:picChg chg="add del">
          <ac:chgData name="Tosheva, Andrea (220666)" userId="36520e01-5ac3-4e32-90c4-a754bb4cc49b" providerId="ADAL" clId="{8977F980-950D-4E50-BDB5-DE10DA5B9946}" dt="2024-04-09T15:00:10.772" v="5565" actId="22"/>
          <ac:picMkLst>
            <pc:docMk/>
            <pc:sldMk cId="4006344014" sldId="260"/>
            <ac:picMk id="53" creationId="{C593997D-8872-0995-CB33-89E46F3E1392}"/>
          </ac:picMkLst>
        </pc:picChg>
        <pc:cxnChg chg="mod">
          <ac:chgData name="Tosheva, Andrea (220666)" userId="36520e01-5ac3-4e32-90c4-a754bb4cc49b" providerId="ADAL" clId="{8977F980-950D-4E50-BDB5-DE10DA5B9946}" dt="2024-04-08T12:54:55.476" v="1353" actId="1076"/>
          <ac:cxnSpMkLst>
            <pc:docMk/>
            <pc:sldMk cId="4006344014" sldId="260"/>
            <ac:cxnSpMk id="12" creationId="{03B59A97-B281-D1F9-1085-533C7712720B}"/>
          </ac:cxnSpMkLst>
        </pc:cxnChg>
      </pc:sldChg>
      <pc:sldChg chg="addSp delSp modSp mod modTransition setBg modAnim delDesignElem modNotesTx">
        <pc:chgData name="Tosheva, Andrea (220666)" userId="36520e01-5ac3-4e32-90c4-a754bb4cc49b" providerId="ADAL" clId="{8977F980-950D-4E50-BDB5-DE10DA5B9946}" dt="2024-04-09T20:22:42.186" v="5963"/>
        <pc:sldMkLst>
          <pc:docMk/>
          <pc:sldMk cId="3233667278" sldId="261"/>
        </pc:sldMkLst>
        <pc:spChg chg="mod">
          <ac:chgData name="Tosheva, Andrea (220666)" userId="36520e01-5ac3-4e32-90c4-a754bb4cc49b" providerId="ADAL" clId="{8977F980-950D-4E50-BDB5-DE10DA5B9946}" dt="2024-04-08T17:48:27.633" v="2300" actId="2711"/>
          <ac:spMkLst>
            <pc:docMk/>
            <pc:sldMk cId="3233667278" sldId="261"/>
            <ac:spMk id="2" creationId="{9B115478-90B5-F869-9C41-B967B172F2D9}"/>
          </ac:spMkLst>
        </pc:spChg>
        <pc:spChg chg="del mod ord">
          <ac:chgData name="Tosheva, Andrea (220666)" userId="36520e01-5ac3-4e32-90c4-a754bb4cc49b" providerId="ADAL" clId="{8977F980-950D-4E50-BDB5-DE10DA5B9946}" dt="2024-04-08T17:49:26.038" v="2316" actId="478"/>
          <ac:spMkLst>
            <pc:docMk/>
            <pc:sldMk cId="3233667278" sldId="261"/>
            <ac:spMk id="3" creationId="{120932FF-9F5C-D49B-EEA0-742908485491}"/>
          </ac:spMkLst>
        </pc:spChg>
        <pc:spChg chg="add del">
          <ac:chgData name="Tosheva, Andrea (220666)" userId="36520e01-5ac3-4e32-90c4-a754bb4cc49b" providerId="ADAL" clId="{8977F980-950D-4E50-BDB5-DE10DA5B9946}" dt="2024-04-08T17:49:16.455" v="2313" actId="22"/>
          <ac:spMkLst>
            <pc:docMk/>
            <pc:sldMk cId="3233667278" sldId="261"/>
            <ac:spMk id="7" creationId="{A2676A96-7E4D-2E87-1E6D-C95373E7040C}"/>
          </ac:spMkLst>
        </pc:spChg>
        <pc:spChg chg="add del">
          <ac:chgData name="Tosheva, Andrea (220666)" userId="36520e01-5ac3-4e32-90c4-a754bb4cc49b" providerId="ADAL" clId="{8977F980-950D-4E50-BDB5-DE10DA5B9946}" dt="2024-04-09T20:22:42.186" v="5963"/>
          <ac:spMkLst>
            <pc:docMk/>
            <pc:sldMk cId="3233667278" sldId="261"/>
            <ac:spMk id="9" creationId="{2EB492CD-616E-47F8-933B-5E2D952A0593}"/>
          </ac:spMkLst>
        </pc:spChg>
        <pc:spChg chg="add del mod">
          <ac:chgData name="Tosheva, Andrea (220666)" userId="36520e01-5ac3-4e32-90c4-a754bb4cc49b" providerId="ADAL" clId="{8977F980-950D-4E50-BDB5-DE10DA5B9946}" dt="2024-04-08T17:49:30.223" v="2317" actId="478"/>
          <ac:spMkLst>
            <pc:docMk/>
            <pc:sldMk cId="3233667278" sldId="261"/>
            <ac:spMk id="10" creationId="{E1A40441-243E-AFC3-4487-8385FF3938E0}"/>
          </ac:spMkLst>
        </pc:spChg>
        <pc:spChg chg="add del">
          <ac:chgData name="Tosheva, Andrea (220666)" userId="36520e01-5ac3-4e32-90c4-a754bb4cc49b" providerId="ADAL" clId="{8977F980-950D-4E50-BDB5-DE10DA5B9946}" dt="2024-04-09T20:22:42.186" v="5963"/>
          <ac:spMkLst>
            <pc:docMk/>
            <pc:sldMk cId="3233667278" sldId="261"/>
            <ac:spMk id="11" creationId="{59383CF9-23B5-4335-9B21-1791C4CF1C75}"/>
          </ac:spMkLst>
        </pc:spChg>
        <pc:spChg chg="add del">
          <ac:chgData name="Tosheva, Andrea (220666)" userId="36520e01-5ac3-4e32-90c4-a754bb4cc49b" providerId="ADAL" clId="{8977F980-950D-4E50-BDB5-DE10DA5B9946}" dt="2024-04-09T20:22:42.186" v="5963"/>
          <ac:spMkLst>
            <pc:docMk/>
            <pc:sldMk cId="3233667278" sldId="261"/>
            <ac:spMk id="13" creationId="{0007FE00-9498-4706-B255-6437B0252C02}"/>
          </ac:spMkLst>
        </pc:spChg>
        <pc:spChg chg="add mod">
          <ac:chgData name="Tosheva, Andrea (220666)" userId="36520e01-5ac3-4e32-90c4-a754bb4cc49b" providerId="ADAL" clId="{8977F980-950D-4E50-BDB5-DE10DA5B9946}" dt="2024-04-09T12:24:16.625" v="3840" actId="164"/>
          <ac:spMkLst>
            <pc:docMk/>
            <pc:sldMk cId="3233667278" sldId="261"/>
            <ac:spMk id="20" creationId="{2673D09B-0C6F-6EE8-5E9F-83A53B89D2EE}"/>
          </ac:spMkLst>
        </pc:spChg>
        <pc:spChg chg="add mod">
          <ac:chgData name="Tosheva, Andrea (220666)" userId="36520e01-5ac3-4e32-90c4-a754bb4cc49b" providerId="ADAL" clId="{8977F980-950D-4E50-BDB5-DE10DA5B9946}" dt="2024-04-09T12:25:28.102" v="3894" actId="164"/>
          <ac:spMkLst>
            <pc:docMk/>
            <pc:sldMk cId="3233667278" sldId="261"/>
            <ac:spMk id="23" creationId="{69A18A1D-979D-8C94-3EC6-26BB9D18C6AC}"/>
          </ac:spMkLst>
        </pc:spChg>
        <pc:spChg chg="add mod">
          <ac:chgData name="Tosheva, Andrea (220666)" userId="36520e01-5ac3-4e32-90c4-a754bb4cc49b" providerId="ADAL" clId="{8977F980-950D-4E50-BDB5-DE10DA5B9946}" dt="2024-04-09T12:26:28.272" v="3987" actId="164"/>
          <ac:spMkLst>
            <pc:docMk/>
            <pc:sldMk cId="3233667278" sldId="261"/>
            <ac:spMk id="24" creationId="{935DDC31-410F-1BCD-27DD-E2AE9302EDD7}"/>
          </ac:spMkLst>
        </pc:spChg>
        <pc:spChg chg="add mod">
          <ac:chgData name="Tosheva, Andrea (220666)" userId="36520e01-5ac3-4e32-90c4-a754bb4cc49b" providerId="ADAL" clId="{8977F980-950D-4E50-BDB5-DE10DA5B9946}" dt="2024-04-09T12:26:48.829" v="3992" actId="164"/>
          <ac:spMkLst>
            <pc:docMk/>
            <pc:sldMk cId="3233667278" sldId="261"/>
            <ac:spMk id="26" creationId="{A429E374-EC12-F547-0976-43DD7FB01070}"/>
          </ac:spMkLst>
        </pc:spChg>
        <pc:grpChg chg="add mod">
          <ac:chgData name="Tosheva, Andrea (220666)" userId="36520e01-5ac3-4e32-90c4-a754bb4cc49b" providerId="ADAL" clId="{8977F980-950D-4E50-BDB5-DE10DA5B9946}" dt="2024-04-09T12:27:18.552" v="4004" actId="1076"/>
          <ac:grpSpMkLst>
            <pc:docMk/>
            <pc:sldMk cId="3233667278" sldId="261"/>
            <ac:grpSpMk id="21" creationId="{8F319FA3-70D8-FF6A-7881-730E106ABC4A}"/>
          </ac:grpSpMkLst>
        </pc:grpChg>
        <pc:grpChg chg="add mod">
          <ac:chgData name="Tosheva, Andrea (220666)" userId="36520e01-5ac3-4e32-90c4-a754bb4cc49b" providerId="ADAL" clId="{8977F980-950D-4E50-BDB5-DE10DA5B9946}" dt="2024-04-09T12:27:20.740" v="4005" actId="1076"/>
          <ac:grpSpMkLst>
            <pc:docMk/>
            <pc:sldMk cId="3233667278" sldId="261"/>
            <ac:grpSpMk id="25" creationId="{411A5B42-EB3B-3790-5995-FB2D86B87972}"/>
          </ac:grpSpMkLst>
        </pc:grpChg>
        <pc:grpChg chg="add mod">
          <ac:chgData name="Tosheva, Andrea (220666)" userId="36520e01-5ac3-4e32-90c4-a754bb4cc49b" providerId="ADAL" clId="{8977F980-950D-4E50-BDB5-DE10DA5B9946}" dt="2024-04-09T12:26:55.691" v="3995" actId="1076"/>
          <ac:grpSpMkLst>
            <pc:docMk/>
            <pc:sldMk cId="3233667278" sldId="261"/>
            <ac:grpSpMk id="27" creationId="{F0240AE6-7CAA-4A4D-94DD-F9AA3D36EBE7}"/>
          </ac:grpSpMkLst>
        </pc:grpChg>
        <pc:grpChg chg="add mod">
          <ac:chgData name="Tosheva, Andrea (220666)" userId="36520e01-5ac3-4e32-90c4-a754bb4cc49b" providerId="ADAL" clId="{8977F980-950D-4E50-BDB5-DE10DA5B9946}" dt="2024-04-09T12:27:01.552" v="3998" actId="1076"/>
          <ac:grpSpMkLst>
            <pc:docMk/>
            <pc:sldMk cId="3233667278" sldId="261"/>
            <ac:grpSpMk id="28" creationId="{1ADE793D-576D-7358-5049-2E4432D8C2A2}"/>
          </ac:grpSpMkLst>
        </pc:grpChg>
        <pc:graphicFrameChg chg="add del mod modGraphic">
          <ac:chgData name="Tosheva, Andrea (220666)" userId="36520e01-5ac3-4e32-90c4-a754bb4cc49b" providerId="ADAL" clId="{8977F980-950D-4E50-BDB5-DE10DA5B9946}" dt="2024-04-09T12:27:04.092" v="3999" actId="478"/>
          <ac:graphicFrameMkLst>
            <pc:docMk/>
            <pc:sldMk cId="3233667278" sldId="261"/>
            <ac:graphicFrameMk id="5" creationId="{3D355490-FD61-B7F4-824D-3E3CD652CEEC}"/>
          </ac:graphicFrameMkLst>
        </pc:graphicFrameChg>
        <pc:picChg chg="mod">
          <ac:chgData name="Tosheva, Andrea (220666)" userId="36520e01-5ac3-4e32-90c4-a754bb4cc49b" providerId="ADAL" clId="{8977F980-950D-4E50-BDB5-DE10DA5B9946}" dt="2024-04-09T12:27:29.481" v="4006" actId="1076"/>
          <ac:picMkLst>
            <pc:docMk/>
            <pc:sldMk cId="3233667278" sldId="261"/>
            <ac:picMk id="4" creationId="{16289F8D-3658-79D7-7F45-966D86377730}"/>
          </ac:picMkLst>
        </pc:picChg>
        <pc:picChg chg="add mod">
          <ac:chgData name="Tosheva, Andrea (220666)" userId="36520e01-5ac3-4e32-90c4-a754bb4cc49b" providerId="ADAL" clId="{8977F980-950D-4E50-BDB5-DE10DA5B9946}" dt="2024-04-09T13:40:26.946" v="4741" actId="1076"/>
          <ac:picMkLst>
            <pc:docMk/>
            <pc:sldMk cId="3233667278" sldId="261"/>
            <ac:picMk id="14" creationId="{064C473D-51C5-D8EB-3181-0CB65810E8C6}"/>
          </ac:picMkLst>
        </pc:picChg>
        <pc:picChg chg="add mod">
          <ac:chgData name="Tosheva, Andrea (220666)" userId="36520e01-5ac3-4e32-90c4-a754bb4cc49b" providerId="ADAL" clId="{8977F980-950D-4E50-BDB5-DE10DA5B9946}" dt="2024-04-09T12:24:16.625" v="3840" actId="164"/>
          <ac:picMkLst>
            <pc:docMk/>
            <pc:sldMk cId="3233667278" sldId="261"/>
            <ac:picMk id="16" creationId="{8B327757-4C92-47D8-A406-DED03FF47F96}"/>
          </ac:picMkLst>
        </pc:picChg>
        <pc:picChg chg="add mod">
          <ac:chgData name="Tosheva, Andrea (220666)" userId="36520e01-5ac3-4e32-90c4-a754bb4cc49b" providerId="ADAL" clId="{8977F980-950D-4E50-BDB5-DE10DA5B9946}" dt="2024-04-09T12:25:28.102" v="3894" actId="164"/>
          <ac:picMkLst>
            <pc:docMk/>
            <pc:sldMk cId="3233667278" sldId="261"/>
            <ac:picMk id="17" creationId="{AB5B3D1C-06F4-7E5A-18A8-A36C532CC8B2}"/>
          </ac:picMkLst>
        </pc:picChg>
        <pc:picChg chg="add mod">
          <ac:chgData name="Tosheva, Andrea (220666)" userId="36520e01-5ac3-4e32-90c4-a754bb4cc49b" providerId="ADAL" clId="{8977F980-950D-4E50-BDB5-DE10DA5B9946}" dt="2024-04-09T12:26:28.272" v="3987" actId="164"/>
          <ac:picMkLst>
            <pc:docMk/>
            <pc:sldMk cId="3233667278" sldId="261"/>
            <ac:picMk id="18" creationId="{8863B66B-84E2-E632-9B08-F7D478E4D23B}"/>
          </ac:picMkLst>
        </pc:picChg>
        <pc:picChg chg="add mod">
          <ac:chgData name="Tosheva, Andrea (220666)" userId="36520e01-5ac3-4e32-90c4-a754bb4cc49b" providerId="ADAL" clId="{8977F980-950D-4E50-BDB5-DE10DA5B9946}" dt="2024-04-09T12:26:48.829" v="3992" actId="164"/>
          <ac:picMkLst>
            <pc:docMk/>
            <pc:sldMk cId="3233667278" sldId="261"/>
            <ac:picMk id="19" creationId="{654ED65F-12BA-95FE-5FAC-B8A91F058D96}"/>
          </ac:picMkLst>
        </pc:picChg>
      </pc:sldChg>
      <pc:sldChg chg="addSp delSp modSp mod modTransition setBg modAnim delDesignElem modNotesTx">
        <pc:chgData name="Tosheva, Andrea (220666)" userId="36520e01-5ac3-4e32-90c4-a754bb4cc49b" providerId="ADAL" clId="{8977F980-950D-4E50-BDB5-DE10DA5B9946}" dt="2024-04-09T20:22:42.186" v="5963"/>
        <pc:sldMkLst>
          <pc:docMk/>
          <pc:sldMk cId="1734804216" sldId="262"/>
        </pc:sldMkLst>
        <pc:spChg chg="mod">
          <ac:chgData name="Tosheva, Andrea (220666)" userId="36520e01-5ac3-4e32-90c4-a754bb4cc49b" providerId="ADAL" clId="{8977F980-950D-4E50-BDB5-DE10DA5B9946}" dt="2024-04-09T10:50:14.079" v="2972" actId="26606"/>
          <ac:spMkLst>
            <pc:docMk/>
            <pc:sldMk cId="1734804216" sldId="262"/>
            <ac:spMk id="2" creationId="{C6BF35C7-267E-60C0-BD69-A3E67F9ADF71}"/>
          </ac:spMkLst>
        </pc:spChg>
        <pc:spChg chg="add del mod ord">
          <ac:chgData name="Tosheva, Andrea (220666)" userId="36520e01-5ac3-4e32-90c4-a754bb4cc49b" providerId="ADAL" clId="{8977F980-950D-4E50-BDB5-DE10DA5B9946}" dt="2024-04-09T10:50:14.079" v="2972" actId="26606"/>
          <ac:spMkLst>
            <pc:docMk/>
            <pc:sldMk cId="1734804216" sldId="262"/>
            <ac:spMk id="3" creationId="{DE97F107-6F00-0EA6-F88A-6FAF6F6E91A5}"/>
          </ac:spMkLst>
        </pc:spChg>
        <pc:spChg chg="add del">
          <ac:chgData name="Tosheva, Andrea (220666)" userId="36520e01-5ac3-4e32-90c4-a754bb4cc49b" providerId="ADAL" clId="{8977F980-950D-4E50-BDB5-DE10DA5B9946}" dt="2024-04-09T10:48:23.733" v="2937" actId="26606"/>
          <ac:spMkLst>
            <pc:docMk/>
            <pc:sldMk cId="1734804216" sldId="262"/>
            <ac:spMk id="8" creationId="{5A0118C5-4F8D-4CF4-BADD-53FEACC6C42A}"/>
          </ac:spMkLst>
        </pc:spChg>
        <pc:spChg chg="add del">
          <ac:chgData name="Tosheva, Andrea (220666)" userId="36520e01-5ac3-4e32-90c4-a754bb4cc49b" providerId="ADAL" clId="{8977F980-950D-4E50-BDB5-DE10DA5B9946}" dt="2024-04-09T10:47:15.980" v="2907" actId="26606"/>
          <ac:spMkLst>
            <pc:docMk/>
            <pc:sldMk cId="1734804216" sldId="262"/>
            <ac:spMk id="10" creationId="{2B97F24A-32CE-4C1C-A50D-3016B394DCFB}"/>
          </ac:spMkLst>
        </pc:spChg>
        <pc:spChg chg="add del">
          <ac:chgData name="Tosheva, Andrea (220666)" userId="36520e01-5ac3-4e32-90c4-a754bb4cc49b" providerId="ADAL" clId="{8977F980-950D-4E50-BDB5-DE10DA5B9946}" dt="2024-04-09T10:47:15.980" v="2907" actId="26606"/>
          <ac:spMkLst>
            <pc:docMk/>
            <pc:sldMk cId="1734804216" sldId="262"/>
            <ac:spMk id="12" creationId="{CD8B4F24-440B-49E9-B85D-733523DC064B}"/>
          </ac:spMkLst>
        </pc:spChg>
        <pc:spChg chg="add del">
          <ac:chgData name="Tosheva, Andrea (220666)" userId="36520e01-5ac3-4e32-90c4-a754bb4cc49b" providerId="ADAL" clId="{8977F980-950D-4E50-BDB5-DE10DA5B9946}" dt="2024-04-09T10:47:20.112" v="2909" actId="26606"/>
          <ac:spMkLst>
            <pc:docMk/>
            <pc:sldMk cId="1734804216" sldId="262"/>
            <ac:spMk id="14" creationId="{C0BDBCD2-E081-43AB-9119-C55465E59757}"/>
          </ac:spMkLst>
        </pc:spChg>
        <pc:spChg chg="add del">
          <ac:chgData name="Tosheva, Andrea (220666)" userId="36520e01-5ac3-4e32-90c4-a754bb4cc49b" providerId="ADAL" clId="{8977F980-950D-4E50-BDB5-DE10DA5B9946}" dt="2024-04-09T10:47:20.112" v="2909" actId="26606"/>
          <ac:spMkLst>
            <pc:docMk/>
            <pc:sldMk cId="1734804216" sldId="262"/>
            <ac:spMk id="15" creationId="{0288C6B4-AFC3-407F-A595-EFFD38D4CCAF}"/>
          </ac:spMkLst>
        </pc:spChg>
        <pc:spChg chg="add del">
          <ac:chgData name="Tosheva, Andrea (220666)" userId="36520e01-5ac3-4e32-90c4-a754bb4cc49b" providerId="ADAL" clId="{8977F980-950D-4E50-BDB5-DE10DA5B9946}" dt="2024-04-09T10:47:20.112" v="2909" actId="26606"/>
          <ac:spMkLst>
            <pc:docMk/>
            <pc:sldMk cId="1734804216" sldId="262"/>
            <ac:spMk id="16" creationId="{98E79BE4-34FE-485A-98A5-92CE8F7C4743}"/>
          </ac:spMkLst>
        </pc:spChg>
        <pc:spChg chg="add del">
          <ac:chgData name="Tosheva, Andrea (220666)" userId="36520e01-5ac3-4e32-90c4-a754bb4cc49b" providerId="ADAL" clId="{8977F980-950D-4E50-BDB5-DE10DA5B9946}" dt="2024-04-09T10:47:20.112" v="2909" actId="26606"/>
          <ac:spMkLst>
            <pc:docMk/>
            <pc:sldMk cId="1734804216" sldId="262"/>
            <ac:spMk id="17" creationId="{CF236821-17FE-429B-8D2C-08E13A64EA40}"/>
          </ac:spMkLst>
        </pc:spChg>
        <pc:spChg chg="add del">
          <ac:chgData name="Tosheva, Andrea (220666)" userId="36520e01-5ac3-4e32-90c4-a754bb4cc49b" providerId="ADAL" clId="{8977F980-950D-4E50-BDB5-DE10DA5B9946}" dt="2024-04-09T10:47:20.112" v="2909" actId="26606"/>
          <ac:spMkLst>
            <pc:docMk/>
            <pc:sldMk cId="1734804216" sldId="262"/>
            <ac:spMk id="18" creationId="{7A5F0580-5EE9-419F-96EE-B6529EF6E7D0}"/>
          </ac:spMkLst>
        </pc:spChg>
        <pc:spChg chg="add del">
          <ac:chgData name="Tosheva, Andrea (220666)" userId="36520e01-5ac3-4e32-90c4-a754bb4cc49b" providerId="ADAL" clId="{8977F980-950D-4E50-BDB5-DE10DA5B9946}" dt="2024-04-09T10:48:07.777" v="2933" actId="26606"/>
          <ac:spMkLst>
            <pc:docMk/>
            <pc:sldMk cId="1734804216" sldId="262"/>
            <ac:spMk id="19" creationId="{F821940F-7A1D-4ACC-85B4-A932898ABB37}"/>
          </ac:spMkLst>
        </pc:spChg>
        <pc:spChg chg="add del">
          <ac:chgData name="Tosheva, Andrea (220666)" userId="36520e01-5ac3-4e32-90c4-a754bb4cc49b" providerId="ADAL" clId="{8977F980-950D-4E50-BDB5-DE10DA5B9946}" dt="2024-04-09T10:47:21.566" v="2911" actId="26606"/>
          <ac:spMkLst>
            <pc:docMk/>
            <pc:sldMk cId="1734804216" sldId="262"/>
            <ac:spMk id="20" creationId="{A2679492-7988-4050-9056-542444452411}"/>
          </ac:spMkLst>
        </pc:spChg>
        <pc:spChg chg="add del">
          <ac:chgData name="Tosheva, Andrea (220666)" userId="36520e01-5ac3-4e32-90c4-a754bb4cc49b" providerId="ADAL" clId="{8977F980-950D-4E50-BDB5-DE10DA5B9946}" dt="2024-04-09T10:47:21.566" v="2911" actId="26606"/>
          <ac:spMkLst>
            <pc:docMk/>
            <pc:sldMk cId="1734804216" sldId="262"/>
            <ac:spMk id="21" creationId="{B091B163-7D61-4891-ABCF-5C13D9C418D0}"/>
          </ac:spMkLst>
        </pc:spChg>
        <pc:spChg chg="add del">
          <ac:chgData name="Tosheva, Andrea (220666)" userId="36520e01-5ac3-4e32-90c4-a754bb4cc49b" providerId="ADAL" clId="{8977F980-950D-4E50-BDB5-DE10DA5B9946}" dt="2024-04-09T10:48:07.777" v="2933" actId="26606"/>
          <ac:spMkLst>
            <pc:docMk/>
            <pc:sldMk cId="1734804216" sldId="262"/>
            <ac:spMk id="23" creationId="{16674508-81D3-48CF-96BF-7FC60EAA572A}"/>
          </ac:spMkLst>
        </pc:spChg>
        <pc:spChg chg="add del">
          <ac:chgData name="Tosheva, Andrea (220666)" userId="36520e01-5ac3-4e32-90c4-a754bb4cc49b" providerId="ADAL" clId="{8977F980-950D-4E50-BDB5-DE10DA5B9946}" dt="2024-04-09T10:47:26.838" v="2913" actId="26606"/>
          <ac:spMkLst>
            <pc:docMk/>
            <pc:sldMk cId="1734804216" sldId="262"/>
            <ac:spMk id="24" creationId="{0D7B6173-1D58-48E2-83CF-37350F315F75}"/>
          </ac:spMkLst>
        </pc:spChg>
        <pc:spChg chg="add del">
          <ac:chgData name="Tosheva, Andrea (220666)" userId="36520e01-5ac3-4e32-90c4-a754bb4cc49b" providerId="ADAL" clId="{8977F980-950D-4E50-BDB5-DE10DA5B9946}" dt="2024-04-09T10:47:26.838" v="2913" actId="26606"/>
          <ac:spMkLst>
            <pc:docMk/>
            <pc:sldMk cId="1734804216" sldId="262"/>
            <ac:spMk id="25" creationId="{BE149CDF-5DAC-4860-A285-9492CF2090AA}"/>
          </ac:spMkLst>
        </pc:spChg>
        <pc:spChg chg="add del">
          <ac:chgData name="Tosheva, Andrea (220666)" userId="36520e01-5ac3-4e32-90c4-a754bb4cc49b" providerId="ADAL" clId="{8977F980-950D-4E50-BDB5-DE10DA5B9946}" dt="2024-04-09T10:47:26.838" v="2913" actId="26606"/>
          <ac:spMkLst>
            <pc:docMk/>
            <pc:sldMk cId="1734804216" sldId="262"/>
            <ac:spMk id="27" creationId="{21BDEC81-16A7-4451-B893-C15000083B77}"/>
          </ac:spMkLst>
        </pc:spChg>
        <pc:spChg chg="add del">
          <ac:chgData name="Tosheva, Andrea (220666)" userId="36520e01-5ac3-4e32-90c4-a754bb4cc49b" providerId="ADAL" clId="{8977F980-950D-4E50-BDB5-DE10DA5B9946}" dt="2024-04-09T10:47:26.838" v="2913" actId="26606"/>
          <ac:spMkLst>
            <pc:docMk/>
            <pc:sldMk cId="1734804216" sldId="262"/>
            <ac:spMk id="28" creationId="{26A515A1-4D80-430E-BE0A-71A290516A82}"/>
          </ac:spMkLst>
        </pc:spChg>
        <pc:spChg chg="add del">
          <ac:chgData name="Tosheva, Andrea (220666)" userId="36520e01-5ac3-4e32-90c4-a754bb4cc49b" providerId="ADAL" clId="{8977F980-950D-4E50-BDB5-DE10DA5B9946}" dt="2024-04-09T10:48:07.777" v="2933" actId="26606"/>
          <ac:spMkLst>
            <pc:docMk/>
            <pc:sldMk cId="1734804216" sldId="262"/>
            <ac:spMk id="29" creationId="{DE97F107-6F00-0EA6-F88A-6FAF6F6E91A5}"/>
          </ac:spMkLst>
        </pc:spChg>
        <pc:spChg chg="add del">
          <ac:chgData name="Tosheva, Andrea (220666)" userId="36520e01-5ac3-4e32-90c4-a754bb4cc49b" providerId="ADAL" clId="{8977F980-950D-4E50-BDB5-DE10DA5B9946}" dt="2024-04-09T10:47:29.393" v="2915" actId="26606"/>
          <ac:spMkLst>
            <pc:docMk/>
            <pc:sldMk cId="1734804216" sldId="262"/>
            <ac:spMk id="30" creationId="{743AA782-23D1-4521-8CAD-47662984AA08}"/>
          </ac:spMkLst>
        </pc:spChg>
        <pc:spChg chg="add del">
          <ac:chgData name="Tosheva, Andrea (220666)" userId="36520e01-5ac3-4e32-90c4-a754bb4cc49b" providerId="ADAL" clId="{8977F980-950D-4E50-BDB5-DE10DA5B9946}" dt="2024-04-09T10:47:29.393" v="2915" actId="26606"/>
          <ac:spMkLst>
            <pc:docMk/>
            <pc:sldMk cId="1734804216" sldId="262"/>
            <ac:spMk id="31" creationId="{71877DBC-BB60-40F0-AC93-2ACDBAAE60CE}"/>
          </ac:spMkLst>
        </pc:spChg>
        <pc:spChg chg="add del">
          <ac:chgData name="Tosheva, Andrea (220666)" userId="36520e01-5ac3-4e32-90c4-a754bb4cc49b" providerId="ADAL" clId="{8977F980-950D-4E50-BDB5-DE10DA5B9946}" dt="2024-04-09T10:48:14.257" v="2935" actId="26606"/>
          <ac:spMkLst>
            <pc:docMk/>
            <pc:sldMk cId="1734804216" sldId="262"/>
            <ac:spMk id="32" creationId="{B95B9BA8-1D69-4796-85F5-B6D0BD52354B}"/>
          </ac:spMkLst>
        </pc:spChg>
        <pc:spChg chg="add del">
          <ac:chgData name="Tosheva, Andrea (220666)" userId="36520e01-5ac3-4e32-90c4-a754bb4cc49b" providerId="ADAL" clId="{8977F980-950D-4E50-BDB5-DE10DA5B9946}" dt="2024-04-09T10:47:30.618" v="2917" actId="26606"/>
          <ac:spMkLst>
            <pc:docMk/>
            <pc:sldMk cId="1734804216" sldId="262"/>
            <ac:spMk id="33" creationId="{2B97F24A-32CE-4C1C-A50D-3016B394DCFB}"/>
          </ac:spMkLst>
        </pc:spChg>
        <pc:spChg chg="add del">
          <ac:chgData name="Tosheva, Andrea (220666)" userId="36520e01-5ac3-4e32-90c4-a754bb4cc49b" providerId="ADAL" clId="{8977F980-950D-4E50-BDB5-DE10DA5B9946}" dt="2024-04-09T10:47:30.618" v="2917" actId="26606"/>
          <ac:spMkLst>
            <pc:docMk/>
            <pc:sldMk cId="1734804216" sldId="262"/>
            <ac:spMk id="34" creationId="{6357EC4F-235E-4222-A36F-C7878ACE37F2}"/>
          </ac:spMkLst>
        </pc:spChg>
        <pc:spChg chg="add del">
          <ac:chgData name="Tosheva, Andrea (220666)" userId="36520e01-5ac3-4e32-90c4-a754bb4cc49b" providerId="ADAL" clId="{8977F980-950D-4E50-BDB5-DE10DA5B9946}" dt="2024-04-09T10:48:14.257" v="2935" actId="26606"/>
          <ac:spMkLst>
            <pc:docMk/>
            <pc:sldMk cId="1734804216" sldId="262"/>
            <ac:spMk id="35" creationId="{DE97F107-6F00-0EA6-F88A-6FAF6F6E91A5}"/>
          </ac:spMkLst>
        </pc:spChg>
        <pc:spChg chg="add del">
          <ac:chgData name="Tosheva, Andrea (220666)" userId="36520e01-5ac3-4e32-90c4-a754bb4cc49b" providerId="ADAL" clId="{8977F980-950D-4E50-BDB5-DE10DA5B9946}" dt="2024-04-09T10:47:32.822" v="2919" actId="26606"/>
          <ac:spMkLst>
            <pc:docMk/>
            <pc:sldMk cId="1734804216" sldId="262"/>
            <ac:spMk id="36" creationId="{0B9EE3F3-89B7-43C3-8651-C4C96830993D}"/>
          </ac:spMkLst>
        </pc:spChg>
        <pc:spChg chg="add del">
          <ac:chgData name="Tosheva, Andrea (220666)" userId="36520e01-5ac3-4e32-90c4-a754bb4cc49b" providerId="ADAL" clId="{8977F980-950D-4E50-BDB5-DE10DA5B9946}" dt="2024-04-09T10:47:32.822" v="2919" actId="26606"/>
          <ac:spMkLst>
            <pc:docMk/>
            <pc:sldMk cId="1734804216" sldId="262"/>
            <ac:spMk id="37" creationId="{33AE4636-AEEC-45D6-84D4-7AC2DA48ECF8}"/>
          </ac:spMkLst>
        </pc:spChg>
        <pc:spChg chg="add del">
          <ac:chgData name="Tosheva, Andrea (220666)" userId="36520e01-5ac3-4e32-90c4-a754bb4cc49b" providerId="ADAL" clId="{8977F980-950D-4E50-BDB5-DE10DA5B9946}" dt="2024-04-09T10:47:32.822" v="2919" actId="26606"/>
          <ac:spMkLst>
            <pc:docMk/>
            <pc:sldMk cId="1734804216" sldId="262"/>
            <ac:spMk id="38" creationId="{8D9CE0F4-2EB2-4F1F-8AAC-DB3571D9FE10}"/>
          </ac:spMkLst>
        </pc:spChg>
        <pc:spChg chg="add del">
          <ac:chgData name="Tosheva, Andrea (220666)" userId="36520e01-5ac3-4e32-90c4-a754bb4cc49b" providerId="ADAL" clId="{8977F980-950D-4E50-BDB5-DE10DA5B9946}" dt="2024-04-09T10:48:23.733" v="2937" actId="26606"/>
          <ac:spMkLst>
            <pc:docMk/>
            <pc:sldMk cId="1734804216" sldId="262"/>
            <ac:spMk id="39" creationId="{3C1D1FA3-6212-4B97-9B1E-C7F81247C2B9}"/>
          </ac:spMkLst>
        </pc:spChg>
        <pc:spChg chg="add del">
          <ac:chgData name="Tosheva, Andrea (220666)" userId="36520e01-5ac3-4e32-90c4-a754bb4cc49b" providerId="ADAL" clId="{8977F980-950D-4E50-BDB5-DE10DA5B9946}" dt="2024-04-09T10:47:36.497" v="2921" actId="26606"/>
          <ac:spMkLst>
            <pc:docMk/>
            <pc:sldMk cId="1734804216" sldId="262"/>
            <ac:spMk id="40" creationId="{2EB492CD-616E-47F8-933B-5E2D952A0593}"/>
          </ac:spMkLst>
        </pc:spChg>
        <pc:spChg chg="add del">
          <ac:chgData name="Tosheva, Andrea (220666)" userId="36520e01-5ac3-4e32-90c4-a754bb4cc49b" providerId="ADAL" clId="{8977F980-950D-4E50-BDB5-DE10DA5B9946}" dt="2024-04-09T10:47:36.497" v="2921" actId="26606"/>
          <ac:spMkLst>
            <pc:docMk/>
            <pc:sldMk cId="1734804216" sldId="262"/>
            <ac:spMk id="41" creationId="{59383CF9-23B5-4335-9B21-1791C4CF1C75}"/>
          </ac:spMkLst>
        </pc:spChg>
        <pc:spChg chg="add del">
          <ac:chgData name="Tosheva, Andrea (220666)" userId="36520e01-5ac3-4e32-90c4-a754bb4cc49b" providerId="ADAL" clId="{8977F980-950D-4E50-BDB5-DE10DA5B9946}" dt="2024-04-09T10:47:36.497" v="2921" actId="26606"/>
          <ac:spMkLst>
            <pc:docMk/>
            <pc:sldMk cId="1734804216" sldId="262"/>
            <ac:spMk id="42" creationId="{0007FE00-9498-4706-B255-6437B0252C02}"/>
          </ac:spMkLst>
        </pc:spChg>
        <pc:spChg chg="add del">
          <ac:chgData name="Tosheva, Andrea (220666)" userId="36520e01-5ac3-4e32-90c4-a754bb4cc49b" providerId="ADAL" clId="{8977F980-950D-4E50-BDB5-DE10DA5B9946}" dt="2024-04-09T10:48:23.733" v="2937" actId="26606"/>
          <ac:spMkLst>
            <pc:docMk/>
            <pc:sldMk cId="1734804216" sldId="262"/>
            <ac:spMk id="43" creationId="{11C51958-04D4-4687-95A2-95DCDCF47464}"/>
          </ac:spMkLst>
        </pc:spChg>
        <pc:spChg chg="add del">
          <ac:chgData name="Tosheva, Andrea (220666)" userId="36520e01-5ac3-4e32-90c4-a754bb4cc49b" providerId="ADAL" clId="{8977F980-950D-4E50-BDB5-DE10DA5B9946}" dt="2024-04-09T10:47:40.868" v="2923" actId="26606"/>
          <ac:spMkLst>
            <pc:docMk/>
            <pc:sldMk cId="1734804216" sldId="262"/>
            <ac:spMk id="44" creationId="{73C994B4-9721-4148-9EEC-6793CECDE8DD}"/>
          </ac:spMkLst>
        </pc:spChg>
        <pc:spChg chg="add del">
          <ac:chgData name="Tosheva, Andrea (220666)" userId="36520e01-5ac3-4e32-90c4-a754bb4cc49b" providerId="ADAL" clId="{8977F980-950D-4E50-BDB5-DE10DA5B9946}" dt="2024-04-09T10:47:40.868" v="2923" actId="26606"/>
          <ac:spMkLst>
            <pc:docMk/>
            <pc:sldMk cId="1734804216" sldId="262"/>
            <ac:spMk id="45" creationId="{F9D95E49-763A-4886-B038-82F734740554}"/>
          </ac:spMkLst>
        </pc:spChg>
        <pc:spChg chg="add del">
          <ac:chgData name="Tosheva, Andrea (220666)" userId="36520e01-5ac3-4e32-90c4-a754bb4cc49b" providerId="ADAL" clId="{8977F980-950D-4E50-BDB5-DE10DA5B9946}" dt="2024-04-09T10:47:40.868" v="2923" actId="26606"/>
          <ac:spMkLst>
            <pc:docMk/>
            <pc:sldMk cId="1734804216" sldId="262"/>
            <ac:spMk id="46" creationId="{1335D9B3-B2C5-40E1-BFF9-E01D0DB42474}"/>
          </ac:spMkLst>
        </pc:spChg>
        <pc:spChg chg="add del">
          <ac:chgData name="Tosheva, Andrea (220666)" userId="36520e01-5ac3-4e32-90c4-a754bb4cc49b" providerId="ADAL" clId="{8977F980-950D-4E50-BDB5-DE10DA5B9946}" dt="2024-04-09T10:47:40.868" v="2923" actId="26606"/>
          <ac:spMkLst>
            <pc:docMk/>
            <pc:sldMk cId="1734804216" sldId="262"/>
            <ac:spMk id="47" creationId="{6D95061B-ADFC-4592-8BB1-0D542F6F6436}"/>
          </ac:spMkLst>
        </pc:spChg>
        <pc:spChg chg="add del">
          <ac:chgData name="Tosheva, Andrea (220666)" userId="36520e01-5ac3-4e32-90c4-a754bb4cc49b" providerId="ADAL" clId="{8977F980-950D-4E50-BDB5-DE10DA5B9946}" dt="2024-04-09T10:48:23.733" v="2937" actId="26606"/>
          <ac:spMkLst>
            <pc:docMk/>
            <pc:sldMk cId="1734804216" sldId="262"/>
            <ac:spMk id="50" creationId="{79AFCB35-9C04-4524-A0B1-57FF6865D013}"/>
          </ac:spMkLst>
        </pc:spChg>
        <pc:spChg chg="add del">
          <ac:chgData name="Tosheva, Andrea (220666)" userId="36520e01-5ac3-4e32-90c4-a754bb4cc49b" providerId="ADAL" clId="{8977F980-950D-4E50-BDB5-DE10DA5B9946}" dt="2024-04-09T10:48:23.733" v="2937" actId="26606"/>
          <ac:spMkLst>
            <pc:docMk/>
            <pc:sldMk cId="1734804216" sldId="262"/>
            <ac:spMk id="51" creationId="{D11AD2AD-0BA0-4DD3-8EEA-84686A0E718C}"/>
          </ac:spMkLst>
        </pc:spChg>
        <pc:spChg chg="add del mod">
          <ac:chgData name="Tosheva, Andrea (220666)" userId="36520e01-5ac3-4e32-90c4-a754bb4cc49b" providerId="ADAL" clId="{8977F980-950D-4E50-BDB5-DE10DA5B9946}" dt="2024-04-09T10:58:31.970" v="3095" actId="478"/>
          <ac:spMkLst>
            <pc:docMk/>
            <pc:sldMk cId="1734804216" sldId="262"/>
            <ac:spMk id="58" creationId="{59FC58AE-1B67-E2AB-BFF0-8A7926F579D4}"/>
          </ac:spMkLst>
        </pc:spChg>
        <pc:spChg chg="add del">
          <ac:chgData name="Tosheva, Andrea (220666)" userId="36520e01-5ac3-4e32-90c4-a754bb4cc49b" providerId="ADAL" clId="{8977F980-950D-4E50-BDB5-DE10DA5B9946}" dt="2024-04-09T10:48:26.395" v="2939" actId="26606"/>
          <ac:spMkLst>
            <pc:docMk/>
            <pc:sldMk cId="1734804216" sldId="262"/>
            <ac:spMk id="59" creationId="{E8A8EAB8-D2FF-444D-B34B-7D32F106AD0E}"/>
          </ac:spMkLst>
        </pc:spChg>
        <pc:spChg chg="add mod">
          <ac:chgData name="Tosheva, Andrea (220666)" userId="36520e01-5ac3-4e32-90c4-a754bb4cc49b" providerId="ADAL" clId="{8977F980-950D-4E50-BDB5-DE10DA5B9946}" dt="2024-04-09T12:16:46.125" v="3765" actId="1076"/>
          <ac:spMkLst>
            <pc:docMk/>
            <pc:sldMk cId="1734804216" sldId="262"/>
            <ac:spMk id="62" creationId="{1EE188D3-A0AE-6251-C57D-1C1912A7ABE0}"/>
          </ac:spMkLst>
        </pc:spChg>
        <pc:spChg chg="add del">
          <ac:chgData name="Tosheva, Andrea (220666)" userId="36520e01-5ac3-4e32-90c4-a754bb4cc49b" providerId="ADAL" clId="{8977F980-950D-4E50-BDB5-DE10DA5B9946}" dt="2024-04-09T10:48:28.585" v="2941" actId="26606"/>
          <ac:spMkLst>
            <pc:docMk/>
            <pc:sldMk cId="1734804216" sldId="262"/>
            <ac:spMk id="63" creationId="{B95B9BA8-1D69-4796-85F5-B6D0BD52354B}"/>
          </ac:spMkLst>
        </pc:spChg>
        <pc:spChg chg="add mod">
          <ac:chgData name="Tosheva, Andrea (220666)" userId="36520e01-5ac3-4e32-90c4-a754bb4cc49b" providerId="ADAL" clId="{8977F980-950D-4E50-BDB5-DE10DA5B9946}" dt="2024-04-09T12:18:54.319" v="3779" actId="1076"/>
          <ac:spMkLst>
            <pc:docMk/>
            <pc:sldMk cId="1734804216" sldId="262"/>
            <ac:spMk id="71" creationId="{C81D813E-9D06-D681-7BA3-1B9F7F3E7C93}"/>
          </ac:spMkLst>
        </pc:spChg>
        <pc:spChg chg="add del">
          <ac:chgData name="Tosheva, Andrea (220666)" userId="36520e01-5ac3-4e32-90c4-a754bb4cc49b" providerId="ADAL" clId="{8977F980-950D-4E50-BDB5-DE10DA5B9946}" dt="2024-04-09T10:48:30.596" v="2943" actId="26606"/>
          <ac:spMkLst>
            <pc:docMk/>
            <pc:sldMk cId="1734804216" sldId="262"/>
            <ac:spMk id="72" creationId="{A2679492-7988-4050-9056-542444452411}"/>
          </ac:spMkLst>
        </pc:spChg>
        <pc:spChg chg="add del">
          <ac:chgData name="Tosheva, Andrea (220666)" userId="36520e01-5ac3-4e32-90c4-a754bb4cc49b" providerId="ADAL" clId="{8977F980-950D-4E50-BDB5-DE10DA5B9946}" dt="2024-04-09T10:48:30.596" v="2943" actId="26606"/>
          <ac:spMkLst>
            <pc:docMk/>
            <pc:sldMk cId="1734804216" sldId="262"/>
            <ac:spMk id="73" creationId="{B091B163-7D61-4891-ABCF-5C13D9C418D0}"/>
          </ac:spMkLst>
        </pc:spChg>
        <pc:spChg chg="add mod">
          <ac:chgData name="Tosheva, Andrea (220666)" userId="36520e01-5ac3-4e32-90c4-a754bb4cc49b" providerId="ADAL" clId="{8977F980-950D-4E50-BDB5-DE10DA5B9946}" dt="2024-04-09T12:18:34.221" v="3776" actId="1076"/>
          <ac:spMkLst>
            <pc:docMk/>
            <pc:sldMk cId="1734804216" sldId="262"/>
            <ac:spMk id="75" creationId="{6AFDD6B6-641B-8BC5-F0E2-B4E60241A132}"/>
          </ac:spMkLst>
        </pc:spChg>
        <pc:spChg chg="add del">
          <ac:chgData name="Tosheva, Andrea (220666)" userId="36520e01-5ac3-4e32-90c4-a754bb4cc49b" providerId="ADAL" clId="{8977F980-950D-4E50-BDB5-DE10DA5B9946}" dt="2024-04-09T10:48:53.243" v="2947" actId="26606"/>
          <ac:spMkLst>
            <pc:docMk/>
            <pc:sldMk cId="1734804216" sldId="262"/>
            <ac:spMk id="78" creationId="{B95B9BA8-1D69-4796-85F5-B6D0BD52354B}"/>
          </ac:spMkLst>
        </pc:spChg>
        <pc:spChg chg="add del">
          <ac:chgData name="Tosheva, Andrea (220666)" userId="36520e01-5ac3-4e32-90c4-a754bb4cc49b" providerId="ADAL" clId="{8977F980-950D-4E50-BDB5-DE10DA5B9946}" dt="2024-04-09T10:48:53.243" v="2947" actId="26606"/>
          <ac:spMkLst>
            <pc:docMk/>
            <pc:sldMk cId="1734804216" sldId="262"/>
            <ac:spMk id="79" creationId="{DE97F107-6F00-0EA6-F88A-6FAF6F6E91A5}"/>
          </ac:spMkLst>
        </pc:spChg>
        <pc:spChg chg="add del">
          <ac:chgData name="Tosheva, Andrea (220666)" userId="36520e01-5ac3-4e32-90c4-a754bb4cc49b" providerId="ADAL" clId="{8977F980-950D-4E50-BDB5-DE10DA5B9946}" dt="2024-04-09T10:48:53.888" v="2949" actId="26606"/>
          <ac:spMkLst>
            <pc:docMk/>
            <pc:sldMk cId="1734804216" sldId="262"/>
            <ac:spMk id="81" creationId="{5A0118C5-4F8D-4CF4-BADD-53FEACC6C42A}"/>
          </ac:spMkLst>
        </pc:spChg>
        <pc:spChg chg="add del">
          <ac:chgData name="Tosheva, Andrea (220666)" userId="36520e01-5ac3-4e32-90c4-a754bb4cc49b" providerId="ADAL" clId="{8977F980-950D-4E50-BDB5-DE10DA5B9946}" dt="2024-04-09T10:48:53.888" v="2949" actId="26606"/>
          <ac:spMkLst>
            <pc:docMk/>
            <pc:sldMk cId="1734804216" sldId="262"/>
            <ac:spMk id="82" creationId="{3C1D1FA3-6212-4B97-9B1E-C7F81247C2B9}"/>
          </ac:spMkLst>
        </pc:spChg>
        <pc:spChg chg="add del">
          <ac:chgData name="Tosheva, Andrea (220666)" userId="36520e01-5ac3-4e32-90c4-a754bb4cc49b" providerId="ADAL" clId="{8977F980-950D-4E50-BDB5-DE10DA5B9946}" dt="2024-04-09T10:48:53.888" v="2949" actId="26606"/>
          <ac:spMkLst>
            <pc:docMk/>
            <pc:sldMk cId="1734804216" sldId="262"/>
            <ac:spMk id="83" creationId="{11C51958-04D4-4687-95A2-95DCDCF47464}"/>
          </ac:spMkLst>
        </pc:spChg>
        <pc:spChg chg="add del">
          <ac:chgData name="Tosheva, Andrea (220666)" userId="36520e01-5ac3-4e32-90c4-a754bb4cc49b" providerId="ADAL" clId="{8977F980-950D-4E50-BDB5-DE10DA5B9946}" dt="2024-04-09T10:48:53.888" v="2949" actId="26606"/>
          <ac:spMkLst>
            <pc:docMk/>
            <pc:sldMk cId="1734804216" sldId="262"/>
            <ac:spMk id="84" creationId="{79AFCB35-9C04-4524-A0B1-57FF6865D013}"/>
          </ac:spMkLst>
        </pc:spChg>
        <pc:spChg chg="add del">
          <ac:chgData name="Tosheva, Andrea (220666)" userId="36520e01-5ac3-4e32-90c4-a754bb4cc49b" providerId="ADAL" clId="{8977F980-950D-4E50-BDB5-DE10DA5B9946}" dt="2024-04-09T10:48:53.888" v="2949" actId="26606"/>
          <ac:spMkLst>
            <pc:docMk/>
            <pc:sldMk cId="1734804216" sldId="262"/>
            <ac:spMk id="85" creationId="{D11AD2AD-0BA0-4DD3-8EEA-84686A0E718C}"/>
          </ac:spMkLst>
        </pc:spChg>
        <pc:spChg chg="add del">
          <ac:chgData name="Tosheva, Andrea (220666)" userId="36520e01-5ac3-4e32-90c4-a754bb4cc49b" providerId="ADAL" clId="{8977F980-950D-4E50-BDB5-DE10DA5B9946}" dt="2024-04-09T10:48:53.888" v="2949" actId="26606"/>
          <ac:spMkLst>
            <pc:docMk/>
            <pc:sldMk cId="1734804216" sldId="262"/>
            <ac:spMk id="86" creationId="{DE97F107-6F00-0EA6-F88A-6FAF6F6E91A5}"/>
          </ac:spMkLst>
        </pc:spChg>
        <pc:spChg chg="add del">
          <ac:chgData name="Tosheva, Andrea (220666)" userId="36520e01-5ac3-4e32-90c4-a754bb4cc49b" providerId="ADAL" clId="{8977F980-950D-4E50-BDB5-DE10DA5B9946}" dt="2024-04-09T10:48:55.720" v="2951" actId="26606"/>
          <ac:spMkLst>
            <pc:docMk/>
            <pc:sldMk cId="1734804216" sldId="262"/>
            <ac:spMk id="94" creationId="{E8A8EAB8-D2FF-444D-B34B-7D32F106AD0E}"/>
          </ac:spMkLst>
        </pc:spChg>
        <pc:spChg chg="add del">
          <ac:chgData name="Tosheva, Andrea (220666)" userId="36520e01-5ac3-4e32-90c4-a754bb4cc49b" providerId="ADAL" clId="{8977F980-950D-4E50-BDB5-DE10DA5B9946}" dt="2024-04-09T10:48:55.720" v="2951" actId="26606"/>
          <ac:spMkLst>
            <pc:docMk/>
            <pc:sldMk cId="1734804216" sldId="262"/>
            <ac:spMk id="96" creationId="{DE97F107-6F00-0EA6-F88A-6FAF6F6E91A5}"/>
          </ac:spMkLst>
        </pc:spChg>
        <pc:spChg chg="add del">
          <ac:chgData name="Tosheva, Andrea (220666)" userId="36520e01-5ac3-4e32-90c4-a754bb4cc49b" providerId="ADAL" clId="{8977F980-950D-4E50-BDB5-DE10DA5B9946}" dt="2024-04-09T10:48:57.081" v="2953" actId="26606"/>
          <ac:spMkLst>
            <pc:docMk/>
            <pc:sldMk cId="1734804216" sldId="262"/>
            <ac:spMk id="99" creationId="{B95B9BA8-1D69-4796-85F5-B6D0BD52354B}"/>
          </ac:spMkLst>
        </pc:spChg>
        <pc:spChg chg="add del">
          <ac:chgData name="Tosheva, Andrea (220666)" userId="36520e01-5ac3-4e32-90c4-a754bb4cc49b" providerId="ADAL" clId="{8977F980-950D-4E50-BDB5-DE10DA5B9946}" dt="2024-04-09T10:48:57.081" v="2953" actId="26606"/>
          <ac:spMkLst>
            <pc:docMk/>
            <pc:sldMk cId="1734804216" sldId="262"/>
            <ac:spMk id="100" creationId="{DE97F107-6F00-0EA6-F88A-6FAF6F6E91A5}"/>
          </ac:spMkLst>
        </pc:spChg>
        <pc:spChg chg="add del">
          <ac:chgData name="Tosheva, Andrea (220666)" userId="36520e01-5ac3-4e32-90c4-a754bb4cc49b" providerId="ADAL" clId="{8977F980-950D-4E50-BDB5-DE10DA5B9946}" dt="2024-04-09T10:49:09.011" v="2955" actId="26606"/>
          <ac:spMkLst>
            <pc:docMk/>
            <pc:sldMk cId="1734804216" sldId="262"/>
            <ac:spMk id="102" creationId="{B95B9BA8-1D69-4796-85F5-B6D0BD52354B}"/>
          </ac:spMkLst>
        </pc:spChg>
        <pc:spChg chg="add del">
          <ac:chgData name="Tosheva, Andrea (220666)" userId="36520e01-5ac3-4e32-90c4-a754bb4cc49b" providerId="ADAL" clId="{8977F980-950D-4E50-BDB5-DE10DA5B9946}" dt="2024-04-09T10:49:09.011" v="2955" actId="26606"/>
          <ac:spMkLst>
            <pc:docMk/>
            <pc:sldMk cId="1734804216" sldId="262"/>
            <ac:spMk id="103" creationId="{DE97F107-6F00-0EA6-F88A-6FAF6F6E91A5}"/>
          </ac:spMkLst>
        </pc:spChg>
        <pc:spChg chg="add del">
          <ac:chgData name="Tosheva, Andrea (220666)" userId="36520e01-5ac3-4e32-90c4-a754bb4cc49b" providerId="ADAL" clId="{8977F980-950D-4E50-BDB5-DE10DA5B9946}" dt="2024-04-09T10:49:54.739" v="2957" actId="26606"/>
          <ac:spMkLst>
            <pc:docMk/>
            <pc:sldMk cId="1734804216" sldId="262"/>
            <ac:spMk id="112" creationId="{B95B9BA8-1D69-4796-85F5-B6D0BD52354B}"/>
          </ac:spMkLst>
        </pc:spChg>
        <pc:spChg chg="add del">
          <ac:chgData name="Tosheva, Andrea (220666)" userId="36520e01-5ac3-4e32-90c4-a754bb4cc49b" providerId="ADAL" clId="{8977F980-950D-4E50-BDB5-DE10DA5B9946}" dt="2024-04-09T10:49:54.739" v="2957" actId="26606"/>
          <ac:spMkLst>
            <pc:docMk/>
            <pc:sldMk cId="1734804216" sldId="262"/>
            <ac:spMk id="113" creationId="{DE97F107-6F00-0EA6-F88A-6FAF6F6E91A5}"/>
          </ac:spMkLst>
        </pc:spChg>
        <pc:spChg chg="add del">
          <ac:chgData name="Tosheva, Andrea (220666)" userId="36520e01-5ac3-4e32-90c4-a754bb4cc49b" providerId="ADAL" clId="{8977F980-950D-4E50-BDB5-DE10DA5B9946}" dt="2024-04-09T10:50:03.624" v="2965" actId="26606"/>
          <ac:spMkLst>
            <pc:docMk/>
            <pc:sldMk cId="1734804216" sldId="262"/>
            <ac:spMk id="121" creationId="{B95B9BA8-1D69-4796-85F5-B6D0BD52354B}"/>
          </ac:spMkLst>
        </pc:spChg>
        <pc:spChg chg="add del">
          <ac:chgData name="Tosheva, Andrea (220666)" userId="36520e01-5ac3-4e32-90c4-a754bb4cc49b" providerId="ADAL" clId="{8977F980-950D-4E50-BDB5-DE10DA5B9946}" dt="2024-04-09T10:50:03.624" v="2965" actId="26606"/>
          <ac:spMkLst>
            <pc:docMk/>
            <pc:sldMk cId="1734804216" sldId="262"/>
            <ac:spMk id="122" creationId="{DE97F107-6F00-0EA6-F88A-6FAF6F6E91A5}"/>
          </ac:spMkLst>
        </pc:spChg>
        <pc:spChg chg="add del">
          <ac:chgData name="Tosheva, Andrea (220666)" userId="36520e01-5ac3-4e32-90c4-a754bb4cc49b" providerId="ADAL" clId="{8977F980-950D-4E50-BDB5-DE10DA5B9946}" dt="2024-04-09T10:50:05.149" v="2967" actId="26606"/>
          <ac:spMkLst>
            <pc:docMk/>
            <pc:sldMk cId="1734804216" sldId="262"/>
            <ac:spMk id="127" creationId="{FCCDD320-F060-4CF7-AE20-8592F7C9571D}"/>
          </ac:spMkLst>
        </pc:spChg>
        <pc:spChg chg="add del">
          <ac:chgData name="Tosheva, Andrea (220666)" userId="36520e01-5ac3-4e32-90c4-a754bb4cc49b" providerId="ADAL" clId="{8977F980-950D-4E50-BDB5-DE10DA5B9946}" dt="2024-04-09T10:50:05.149" v="2967" actId="26606"/>
          <ac:spMkLst>
            <pc:docMk/>
            <pc:sldMk cId="1734804216" sldId="262"/>
            <ac:spMk id="128" creationId="{4B49AD00-D954-4DA1-88A1-FFCD8F596D2D}"/>
          </ac:spMkLst>
        </pc:spChg>
        <pc:spChg chg="add del">
          <ac:chgData name="Tosheva, Andrea (220666)" userId="36520e01-5ac3-4e32-90c4-a754bb4cc49b" providerId="ADAL" clId="{8977F980-950D-4E50-BDB5-DE10DA5B9946}" dt="2024-04-09T10:50:05.149" v="2967" actId="26606"/>
          <ac:spMkLst>
            <pc:docMk/>
            <pc:sldMk cId="1734804216" sldId="262"/>
            <ac:spMk id="129" creationId="{DE97F107-6F00-0EA6-F88A-6FAF6F6E91A5}"/>
          </ac:spMkLst>
        </pc:spChg>
        <pc:spChg chg="add del">
          <ac:chgData name="Tosheva, Andrea (220666)" userId="36520e01-5ac3-4e32-90c4-a754bb4cc49b" providerId="ADAL" clId="{8977F980-950D-4E50-BDB5-DE10DA5B9946}" dt="2024-04-09T10:50:08.022" v="2969" actId="26606"/>
          <ac:spMkLst>
            <pc:docMk/>
            <pc:sldMk cId="1734804216" sldId="262"/>
            <ac:spMk id="131" creationId="{327D73B4-9F5C-4A64-A179-51B9500CB8B5}"/>
          </ac:spMkLst>
        </pc:spChg>
        <pc:spChg chg="add del">
          <ac:chgData name="Tosheva, Andrea (220666)" userId="36520e01-5ac3-4e32-90c4-a754bb4cc49b" providerId="ADAL" clId="{8977F980-950D-4E50-BDB5-DE10DA5B9946}" dt="2024-04-09T10:50:08.022" v="2969" actId="26606"/>
          <ac:spMkLst>
            <pc:docMk/>
            <pc:sldMk cId="1734804216" sldId="262"/>
            <ac:spMk id="132" creationId="{C1F06963-6374-4B48-844F-071A9BAAAE02}"/>
          </ac:spMkLst>
        </pc:spChg>
        <pc:spChg chg="add del">
          <ac:chgData name="Tosheva, Andrea (220666)" userId="36520e01-5ac3-4e32-90c4-a754bb4cc49b" providerId="ADAL" clId="{8977F980-950D-4E50-BDB5-DE10DA5B9946}" dt="2024-04-09T10:50:08.022" v="2969" actId="26606"/>
          <ac:spMkLst>
            <pc:docMk/>
            <pc:sldMk cId="1734804216" sldId="262"/>
            <ac:spMk id="133" creationId="{6CB927A4-E432-4310-9CD5-E89FF5063179}"/>
          </ac:spMkLst>
        </pc:spChg>
        <pc:spChg chg="add del">
          <ac:chgData name="Tosheva, Andrea (220666)" userId="36520e01-5ac3-4e32-90c4-a754bb4cc49b" providerId="ADAL" clId="{8977F980-950D-4E50-BDB5-DE10DA5B9946}" dt="2024-04-09T10:50:08.022" v="2969" actId="26606"/>
          <ac:spMkLst>
            <pc:docMk/>
            <pc:sldMk cId="1734804216" sldId="262"/>
            <ac:spMk id="134" creationId="{1453BF6C-B012-48B7-B4E8-6D7AC7C27D02}"/>
          </ac:spMkLst>
        </pc:spChg>
        <pc:spChg chg="add del">
          <ac:chgData name="Tosheva, Andrea (220666)" userId="36520e01-5ac3-4e32-90c4-a754bb4cc49b" providerId="ADAL" clId="{8977F980-950D-4E50-BDB5-DE10DA5B9946}" dt="2024-04-09T10:50:08.022" v="2969" actId="26606"/>
          <ac:spMkLst>
            <pc:docMk/>
            <pc:sldMk cId="1734804216" sldId="262"/>
            <ac:spMk id="135" creationId="{DE97F107-6F00-0EA6-F88A-6FAF6F6E91A5}"/>
          </ac:spMkLst>
        </pc:spChg>
        <pc:spChg chg="add del">
          <ac:chgData name="Tosheva, Andrea (220666)" userId="36520e01-5ac3-4e32-90c4-a754bb4cc49b" providerId="ADAL" clId="{8977F980-950D-4E50-BDB5-DE10DA5B9946}" dt="2024-04-09T10:50:08.022" v="2969" actId="26606"/>
          <ac:spMkLst>
            <pc:docMk/>
            <pc:sldMk cId="1734804216" sldId="262"/>
            <ac:spMk id="136" creationId="{E3020543-B24B-4EC4-8FFC-8DD88EEA91A8}"/>
          </ac:spMkLst>
        </pc:spChg>
        <pc:spChg chg="add del">
          <ac:chgData name="Tosheva, Andrea (220666)" userId="36520e01-5ac3-4e32-90c4-a754bb4cc49b" providerId="ADAL" clId="{8977F980-950D-4E50-BDB5-DE10DA5B9946}" dt="2024-04-09T10:50:14.072" v="2971" actId="26606"/>
          <ac:spMkLst>
            <pc:docMk/>
            <pc:sldMk cId="1734804216" sldId="262"/>
            <ac:spMk id="139" creationId="{0288C6B4-AFC3-407F-A595-EFFD38D4CCAF}"/>
          </ac:spMkLst>
        </pc:spChg>
        <pc:spChg chg="add del">
          <ac:chgData name="Tosheva, Andrea (220666)" userId="36520e01-5ac3-4e32-90c4-a754bb4cc49b" providerId="ADAL" clId="{8977F980-950D-4E50-BDB5-DE10DA5B9946}" dt="2024-04-09T10:50:14.072" v="2971" actId="26606"/>
          <ac:spMkLst>
            <pc:docMk/>
            <pc:sldMk cId="1734804216" sldId="262"/>
            <ac:spMk id="140" creationId="{CF236821-17FE-429B-8D2C-08E13A64EA40}"/>
          </ac:spMkLst>
        </pc:spChg>
        <pc:spChg chg="add del">
          <ac:chgData name="Tosheva, Andrea (220666)" userId="36520e01-5ac3-4e32-90c4-a754bb4cc49b" providerId="ADAL" clId="{8977F980-950D-4E50-BDB5-DE10DA5B9946}" dt="2024-04-09T10:50:14.072" v="2971" actId="26606"/>
          <ac:spMkLst>
            <pc:docMk/>
            <pc:sldMk cId="1734804216" sldId="262"/>
            <ac:spMk id="141" creationId="{C0BDBCD2-E081-43AB-9119-C55465E59757}"/>
          </ac:spMkLst>
        </pc:spChg>
        <pc:spChg chg="add del">
          <ac:chgData name="Tosheva, Andrea (220666)" userId="36520e01-5ac3-4e32-90c4-a754bb4cc49b" providerId="ADAL" clId="{8977F980-950D-4E50-BDB5-DE10DA5B9946}" dt="2024-04-09T10:50:14.072" v="2971" actId="26606"/>
          <ac:spMkLst>
            <pc:docMk/>
            <pc:sldMk cId="1734804216" sldId="262"/>
            <ac:spMk id="142" creationId="{98E79BE4-34FE-485A-98A5-92CE8F7C4743}"/>
          </ac:spMkLst>
        </pc:spChg>
        <pc:spChg chg="add del">
          <ac:chgData name="Tosheva, Andrea (220666)" userId="36520e01-5ac3-4e32-90c4-a754bb4cc49b" providerId="ADAL" clId="{8977F980-950D-4E50-BDB5-DE10DA5B9946}" dt="2024-04-09T10:50:14.072" v="2971" actId="26606"/>
          <ac:spMkLst>
            <pc:docMk/>
            <pc:sldMk cId="1734804216" sldId="262"/>
            <ac:spMk id="143" creationId="{7A5F0580-5EE9-419F-96EE-B6529EF6E7D0}"/>
          </ac:spMkLst>
        </pc:spChg>
        <pc:spChg chg="add del">
          <ac:chgData name="Tosheva, Andrea (220666)" userId="36520e01-5ac3-4e32-90c4-a754bb4cc49b" providerId="ADAL" clId="{8977F980-950D-4E50-BDB5-DE10DA5B9946}" dt="2024-04-09T10:50:14.072" v="2971" actId="26606"/>
          <ac:spMkLst>
            <pc:docMk/>
            <pc:sldMk cId="1734804216" sldId="262"/>
            <ac:spMk id="144" creationId="{DE97F107-6F00-0EA6-F88A-6FAF6F6E91A5}"/>
          </ac:spMkLst>
        </pc:spChg>
        <pc:spChg chg="add del">
          <ac:chgData name="Tosheva, Andrea (220666)" userId="36520e01-5ac3-4e32-90c4-a754bb4cc49b" providerId="ADAL" clId="{8977F980-950D-4E50-BDB5-DE10DA5B9946}" dt="2024-04-09T20:22:42.186" v="5963"/>
          <ac:spMkLst>
            <pc:docMk/>
            <pc:sldMk cId="1734804216" sldId="262"/>
            <ac:spMk id="146" creationId="{2C9A9DA9-7DC8-488B-A882-123947B0F3D9}"/>
          </ac:spMkLst>
        </pc:spChg>
        <pc:spChg chg="add del">
          <ac:chgData name="Tosheva, Andrea (220666)" userId="36520e01-5ac3-4e32-90c4-a754bb4cc49b" providerId="ADAL" clId="{8977F980-950D-4E50-BDB5-DE10DA5B9946}" dt="2024-04-09T20:22:42.186" v="5963"/>
          <ac:spMkLst>
            <pc:docMk/>
            <pc:sldMk cId="1734804216" sldId="262"/>
            <ac:spMk id="147" creationId="{57F6BDD4-E066-4008-8011-6CC31AEB4556}"/>
          </ac:spMkLst>
        </pc:spChg>
        <pc:spChg chg="add del">
          <ac:chgData name="Tosheva, Andrea (220666)" userId="36520e01-5ac3-4e32-90c4-a754bb4cc49b" providerId="ADAL" clId="{8977F980-950D-4E50-BDB5-DE10DA5B9946}" dt="2024-04-09T20:22:42.186" v="5963"/>
          <ac:spMkLst>
            <pc:docMk/>
            <pc:sldMk cId="1734804216" sldId="262"/>
            <ac:spMk id="148" creationId="{2711A8FB-68FC-45FC-B01E-38F809E2D439}"/>
          </ac:spMkLst>
        </pc:spChg>
        <pc:spChg chg="add del">
          <ac:chgData name="Tosheva, Andrea (220666)" userId="36520e01-5ac3-4e32-90c4-a754bb4cc49b" providerId="ADAL" clId="{8977F980-950D-4E50-BDB5-DE10DA5B9946}" dt="2024-04-09T20:22:42.186" v="5963"/>
          <ac:spMkLst>
            <pc:docMk/>
            <pc:sldMk cId="1734804216" sldId="262"/>
            <ac:spMk id="149" creationId="{2A865FE3-5FC9-4049-87CF-30019C46C0F5}"/>
          </ac:spMkLst>
        </pc:spChg>
        <pc:spChg chg="add del mod">
          <ac:chgData name="Tosheva, Andrea (220666)" userId="36520e01-5ac3-4e32-90c4-a754bb4cc49b" providerId="ADAL" clId="{8977F980-950D-4E50-BDB5-DE10DA5B9946}" dt="2024-04-09T10:58:30.114" v="3094" actId="478"/>
          <ac:spMkLst>
            <pc:docMk/>
            <pc:sldMk cId="1734804216" sldId="262"/>
            <ac:spMk id="150" creationId="{DE97F107-6F00-0EA6-F88A-6FAF6F6E91A5}"/>
          </ac:spMkLst>
        </pc:spChg>
        <pc:grpChg chg="add del">
          <ac:chgData name="Tosheva, Andrea (220666)" userId="36520e01-5ac3-4e32-90c4-a754bb4cc49b" providerId="ADAL" clId="{8977F980-950D-4E50-BDB5-DE10DA5B9946}" dt="2024-04-09T10:48:23.733" v="2937" actId="26606"/>
          <ac:grpSpMkLst>
            <pc:docMk/>
            <pc:sldMk cId="1734804216" sldId="262"/>
            <ac:grpSpMk id="52" creationId="{0C156BF8-7FF7-440F-BE2B-417DFFE8BFA5}"/>
          </ac:grpSpMkLst>
        </pc:grpChg>
        <pc:grpChg chg="add del">
          <ac:chgData name="Tosheva, Andrea (220666)" userId="36520e01-5ac3-4e32-90c4-a754bb4cc49b" providerId="ADAL" clId="{8977F980-950D-4E50-BDB5-DE10DA5B9946}" dt="2024-04-09T10:48:28.585" v="2941" actId="26606"/>
          <ac:grpSpMkLst>
            <pc:docMk/>
            <pc:sldMk cId="1734804216" sldId="262"/>
            <ac:grpSpMk id="64" creationId="{D44E3F87-3D58-4B03-86B2-15A5C5B9C964}"/>
          </ac:grpSpMkLst>
        </pc:grpChg>
        <pc:grpChg chg="add del">
          <ac:chgData name="Tosheva, Andrea (220666)" userId="36520e01-5ac3-4e32-90c4-a754bb4cc49b" providerId="ADAL" clId="{8977F980-950D-4E50-BDB5-DE10DA5B9946}" dt="2024-04-09T10:48:53.888" v="2949" actId="26606"/>
          <ac:grpSpMkLst>
            <pc:docMk/>
            <pc:sldMk cId="1734804216" sldId="262"/>
            <ac:grpSpMk id="87" creationId="{0C156BF8-7FF7-440F-BE2B-417DFFE8BFA5}"/>
          </ac:grpSpMkLst>
        </pc:grpChg>
        <pc:grpChg chg="add del">
          <ac:chgData name="Tosheva, Andrea (220666)" userId="36520e01-5ac3-4e32-90c4-a754bb4cc49b" providerId="ADAL" clId="{8977F980-950D-4E50-BDB5-DE10DA5B9946}" dt="2024-04-09T10:49:09.011" v="2955" actId="26606"/>
          <ac:grpSpMkLst>
            <pc:docMk/>
            <pc:sldMk cId="1734804216" sldId="262"/>
            <ac:grpSpMk id="104" creationId="{D44E3F87-3D58-4B03-86B2-15A5C5B9C964}"/>
          </ac:grpSpMkLst>
        </pc:grpChg>
        <pc:grpChg chg="add del">
          <ac:chgData name="Tosheva, Andrea (220666)" userId="36520e01-5ac3-4e32-90c4-a754bb4cc49b" providerId="ADAL" clId="{8977F980-950D-4E50-BDB5-DE10DA5B9946}" dt="2024-04-09T10:50:03.624" v="2965" actId="26606"/>
          <ac:grpSpMkLst>
            <pc:docMk/>
            <pc:sldMk cId="1734804216" sldId="262"/>
            <ac:grpSpMk id="123" creationId="{23705FF7-CAB4-430F-A07B-AF2245F17F1C}"/>
          </ac:grpSpMkLst>
        </pc:grpChg>
        <pc:graphicFrameChg chg="add del mod modGraphic">
          <ac:chgData name="Tosheva, Andrea (220666)" userId="36520e01-5ac3-4e32-90c4-a754bb4cc49b" providerId="ADAL" clId="{8977F980-950D-4E50-BDB5-DE10DA5B9946}" dt="2024-04-09T12:10:24.062" v="3739" actId="478"/>
          <ac:graphicFrameMkLst>
            <pc:docMk/>
            <pc:sldMk cId="1734804216" sldId="262"/>
            <ac:graphicFrameMk id="4" creationId="{B9E7ADAA-A53D-B373-20EA-A43C8A16429F}"/>
          </ac:graphicFrameMkLst>
        </pc:graphicFrameChg>
        <pc:graphicFrameChg chg="add del">
          <ac:chgData name="Tosheva, Andrea (220666)" userId="36520e01-5ac3-4e32-90c4-a754bb4cc49b" providerId="ADAL" clId="{8977F980-950D-4E50-BDB5-DE10DA5B9946}" dt="2024-04-09T10:47:45.441" v="2925" actId="26606"/>
          <ac:graphicFrameMkLst>
            <pc:docMk/>
            <pc:sldMk cId="1734804216" sldId="262"/>
            <ac:graphicFrameMk id="7" creationId="{E0BD2836-E24F-7A3A-CA0D-730D815FAB10}"/>
          </ac:graphicFrameMkLst>
        </pc:graphicFrameChg>
        <pc:graphicFrameChg chg="add del">
          <ac:chgData name="Tosheva, Andrea (220666)" userId="36520e01-5ac3-4e32-90c4-a754bb4cc49b" providerId="ADAL" clId="{8977F980-950D-4E50-BDB5-DE10DA5B9946}" dt="2024-04-09T10:47:54.032" v="2927" actId="26606"/>
          <ac:graphicFrameMkLst>
            <pc:docMk/>
            <pc:sldMk cId="1734804216" sldId="262"/>
            <ac:graphicFrameMk id="9" creationId="{A0715E03-B471-70F4-C6E6-C17DF7780F5E}"/>
          </ac:graphicFrameMkLst>
        </pc:graphicFrameChg>
        <pc:graphicFrameChg chg="add del">
          <ac:chgData name="Tosheva, Andrea (220666)" userId="36520e01-5ac3-4e32-90c4-a754bb4cc49b" providerId="ADAL" clId="{8977F980-950D-4E50-BDB5-DE10DA5B9946}" dt="2024-04-09T10:47:55.828" v="2929" actId="26606"/>
          <ac:graphicFrameMkLst>
            <pc:docMk/>
            <pc:sldMk cId="1734804216" sldId="262"/>
            <ac:graphicFrameMk id="11" creationId="{C710881F-FF3F-364E-9606-CE3EE7179D07}"/>
          </ac:graphicFrameMkLst>
        </pc:graphicFrameChg>
        <pc:graphicFrameChg chg="add del">
          <ac:chgData name="Tosheva, Andrea (220666)" userId="36520e01-5ac3-4e32-90c4-a754bb4cc49b" providerId="ADAL" clId="{8977F980-950D-4E50-BDB5-DE10DA5B9946}" dt="2024-04-09T10:48:04.813" v="2931" actId="26606"/>
          <ac:graphicFrameMkLst>
            <pc:docMk/>
            <pc:sldMk cId="1734804216" sldId="262"/>
            <ac:graphicFrameMk id="13" creationId="{7637ABF8-D25D-3142-DB34-55C39572FD17}"/>
          </ac:graphicFrameMkLst>
        </pc:graphicFrameChg>
        <pc:graphicFrameChg chg="add del">
          <ac:chgData name="Tosheva, Andrea (220666)" userId="36520e01-5ac3-4e32-90c4-a754bb4cc49b" providerId="ADAL" clId="{8977F980-950D-4E50-BDB5-DE10DA5B9946}" dt="2024-04-09T10:48:51.658" v="2945" actId="26606"/>
          <ac:graphicFrameMkLst>
            <pc:docMk/>
            <pc:sldMk cId="1734804216" sldId="262"/>
            <ac:graphicFrameMk id="76" creationId="{DA669ACD-B138-887F-E755-829BB2F0BEC5}"/>
          </ac:graphicFrameMkLst>
        </pc:graphicFrameChg>
        <pc:graphicFrameChg chg="add del">
          <ac:chgData name="Tosheva, Andrea (220666)" userId="36520e01-5ac3-4e32-90c4-a754bb4cc49b" providerId="ADAL" clId="{8977F980-950D-4E50-BDB5-DE10DA5B9946}" dt="2024-04-09T10:49:57.909" v="2959" actId="26606"/>
          <ac:graphicFrameMkLst>
            <pc:docMk/>
            <pc:sldMk cId="1734804216" sldId="262"/>
            <ac:graphicFrameMk id="115" creationId="{435624F7-7F7F-814C-95D7-A9BD3599698A}"/>
          </ac:graphicFrameMkLst>
        </pc:graphicFrameChg>
        <pc:graphicFrameChg chg="add del">
          <ac:chgData name="Tosheva, Andrea (220666)" userId="36520e01-5ac3-4e32-90c4-a754bb4cc49b" providerId="ADAL" clId="{8977F980-950D-4E50-BDB5-DE10DA5B9946}" dt="2024-04-09T10:49:59.685" v="2961" actId="26606"/>
          <ac:graphicFrameMkLst>
            <pc:docMk/>
            <pc:sldMk cId="1734804216" sldId="262"/>
            <ac:graphicFrameMk id="117" creationId="{DA669ACD-B138-887F-E755-829BB2F0BEC5}"/>
          </ac:graphicFrameMkLst>
        </pc:graphicFrameChg>
        <pc:graphicFrameChg chg="add del">
          <ac:chgData name="Tosheva, Andrea (220666)" userId="36520e01-5ac3-4e32-90c4-a754bb4cc49b" providerId="ADAL" clId="{8977F980-950D-4E50-BDB5-DE10DA5B9946}" dt="2024-04-09T10:50:01.690" v="2963" actId="26606"/>
          <ac:graphicFrameMkLst>
            <pc:docMk/>
            <pc:sldMk cId="1734804216" sldId="262"/>
            <ac:graphicFrameMk id="119" creationId="{C7377CF3-E679-079E-9749-0AD7AD62F7D8}"/>
          </ac:graphicFrameMkLst>
        </pc:graphicFrameChg>
        <pc:picChg chg="mod">
          <ac:chgData name="Tosheva, Andrea (220666)" userId="36520e01-5ac3-4e32-90c4-a754bb4cc49b" providerId="ADAL" clId="{8977F980-950D-4E50-BDB5-DE10DA5B9946}" dt="2024-04-09T10:50:14.079" v="2972" actId="26606"/>
          <ac:picMkLst>
            <pc:docMk/>
            <pc:sldMk cId="1734804216" sldId="262"/>
            <ac:picMk id="5" creationId="{7C3BB9A8-31CB-0609-BFE9-A669DB8A36CE}"/>
          </ac:picMkLst>
        </pc:picChg>
        <pc:picChg chg="add del">
          <ac:chgData name="Tosheva, Andrea (220666)" userId="36520e01-5ac3-4e32-90c4-a754bb4cc49b" providerId="ADAL" clId="{8977F980-950D-4E50-BDB5-DE10DA5B9946}" dt="2024-04-09T10:47:26.838" v="2913" actId="26606"/>
          <ac:picMkLst>
            <pc:docMk/>
            <pc:sldMk cId="1734804216" sldId="262"/>
            <ac:picMk id="26" creationId="{B0DAC8FB-A162-44E3-A606-C855A03A5B09}"/>
          </ac:picMkLst>
        </pc:picChg>
        <pc:cxnChg chg="add del">
          <ac:chgData name="Tosheva, Andrea (220666)" userId="36520e01-5ac3-4e32-90c4-a754bb4cc49b" providerId="ADAL" clId="{8977F980-950D-4E50-BDB5-DE10DA5B9946}" dt="2024-04-09T10:47:21.566" v="2911" actId="26606"/>
          <ac:cxnSpMkLst>
            <pc:docMk/>
            <pc:sldMk cId="1734804216" sldId="262"/>
            <ac:cxnSpMk id="22" creationId="{C49DA8F6-BCC1-4447-B54C-57856834B94B}"/>
          </ac:cxnSpMkLst>
        </pc:cxnChg>
        <pc:cxnChg chg="add del">
          <ac:chgData name="Tosheva, Andrea (220666)" userId="36520e01-5ac3-4e32-90c4-a754bb4cc49b" providerId="ADAL" clId="{8977F980-950D-4E50-BDB5-DE10DA5B9946}" dt="2024-04-09T10:47:40.868" v="2923" actId="26606"/>
          <ac:cxnSpMkLst>
            <pc:docMk/>
            <pc:sldMk cId="1734804216" sldId="262"/>
            <ac:cxnSpMk id="48" creationId="{F085D7B9-E066-4923-8CB7-294BF306296A}"/>
          </ac:cxnSpMkLst>
        </pc:cxnChg>
        <pc:cxnChg chg="add del">
          <ac:chgData name="Tosheva, Andrea (220666)" userId="36520e01-5ac3-4e32-90c4-a754bb4cc49b" providerId="ADAL" clId="{8977F980-950D-4E50-BDB5-DE10DA5B9946}" dt="2024-04-09T10:47:40.868" v="2923" actId="26606"/>
          <ac:cxnSpMkLst>
            <pc:docMk/>
            <pc:sldMk cId="1734804216" sldId="262"/>
            <ac:cxnSpMk id="49" creationId="{4C5153A6-657E-4227-A555-CE6891B6C464}"/>
          </ac:cxnSpMkLst>
        </pc:cxnChg>
        <pc:cxnChg chg="add del">
          <ac:chgData name="Tosheva, Andrea (220666)" userId="36520e01-5ac3-4e32-90c4-a754bb4cc49b" providerId="ADAL" clId="{8977F980-950D-4E50-BDB5-DE10DA5B9946}" dt="2024-04-09T10:48:26.395" v="2939" actId="26606"/>
          <ac:cxnSpMkLst>
            <pc:docMk/>
            <pc:sldMk cId="1734804216" sldId="262"/>
            <ac:cxnSpMk id="60" creationId="{EEA38897-7BA3-4408-8083-3235339C4A60}"/>
          </ac:cxnSpMkLst>
        </pc:cxnChg>
        <pc:cxnChg chg="add del">
          <ac:chgData name="Tosheva, Andrea (220666)" userId="36520e01-5ac3-4e32-90c4-a754bb4cc49b" providerId="ADAL" clId="{8977F980-950D-4E50-BDB5-DE10DA5B9946}" dt="2024-04-09T10:48:26.395" v="2939" actId="26606"/>
          <ac:cxnSpMkLst>
            <pc:docMk/>
            <pc:sldMk cId="1734804216" sldId="262"/>
            <ac:cxnSpMk id="61" creationId="{F11AD06B-AB20-4097-8606-5DA00DBACE88}"/>
          </ac:cxnSpMkLst>
        </pc:cxnChg>
        <pc:cxnChg chg="add del">
          <ac:chgData name="Tosheva, Andrea (220666)" userId="36520e01-5ac3-4e32-90c4-a754bb4cc49b" providerId="ADAL" clId="{8977F980-950D-4E50-BDB5-DE10DA5B9946}" dt="2024-04-09T10:48:30.596" v="2943" actId="26606"/>
          <ac:cxnSpMkLst>
            <pc:docMk/>
            <pc:sldMk cId="1734804216" sldId="262"/>
            <ac:cxnSpMk id="74" creationId="{C49DA8F6-BCC1-4447-B54C-57856834B94B}"/>
          </ac:cxnSpMkLst>
        </pc:cxnChg>
        <pc:cxnChg chg="add del">
          <ac:chgData name="Tosheva, Andrea (220666)" userId="36520e01-5ac3-4e32-90c4-a754bb4cc49b" providerId="ADAL" clId="{8977F980-950D-4E50-BDB5-DE10DA5B9946}" dt="2024-04-09T10:48:55.720" v="2951" actId="26606"/>
          <ac:cxnSpMkLst>
            <pc:docMk/>
            <pc:sldMk cId="1734804216" sldId="262"/>
            <ac:cxnSpMk id="95" creationId="{EEA38897-7BA3-4408-8083-3235339C4A60}"/>
          </ac:cxnSpMkLst>
        </pc:cxnChg>
        <pc:cxnChg chg="add del">
          <ac:chgData name="Tosheva, Andrea (220666)" userId="36520e01-5ac3-4e32-90c4-a754bb4cc49b" providerId="ADAL" clId="{8977F980-950D-4E50-BDB5-DE10DA5B9946}" dt="2024-04-09T10:48:55.720" v="2951" actId="26606"/>
          <ac:cxnSpMkLst>
            <pc:docMk/>
            <pc:sldMk cId="1734804216" sldId="262"/>
            <ac:cxnSpMk id="97" creationId="{F11AD06B-AB20-4097-8606-5DA00DBACE88}"/>
          </ac:cxnSpMkLst>
        </pc:cxnChg>
        <pc:cxnChg chg="add del">
          <ac:chgData name="Tosheva, Andrea (220666)" userId="36520e01-5ac3-4e32-90c4-a754bb4cc49b" providerId="ADAL" clId="{8977F980-950D-4E50-BDB5-DE10DA5B9946}" dt="2024-04-09T10:50:08.022" v="2969" actId="26606"/>
          <ac:cxnSpMkLst>
            <pc:docMk/>
            <pc:sldMk cId="1734804216" sldId="262"/>
            <ac:cxnSpMk id="137" creationId="{C49DA8F6-BCC1-4447-B54C-57856834B94B}"/>
          </ac:cxnSpMkLst>
        </pc:cxnChg>
      </pc:sldChg>
      <pc:sldChg chg="addSp delSp modSp mod modTransition">
        <pc:chgData name="Tosheva, Andrea (220666)" userId="36520e01-5ac3-4e32-90c4-a754bb4cc49b" providerId="ADAL" clId="{8977F980-950D-4E50-BDB5-DE10DA5B9946}" dt="2024-04-09T14:55:33.592" v="5546"/>
        <pc:sldMkLst>
          <pc:docMk/>
          <pc:sldMk cId="1510480529" sldId="264"/>
        </pc:sldMkLst>
        <pc:spChg chg="del">
          <ac:chgData name="Tosheva, Andrea (220666)" userId="36520e01-5ac3-4e32-90c4-a754bb4cc49b" providerId="ADAL" clId="{8977F980-950D-4E50-BDB5-DE10DA5B9946}" dt="2024-04-09T14:53:37.558" v="5539" actId="478"/>
          <ac:spMkLst>
            <pc:docMk/>
            <pc:sldMk cId="1510480529" sldId="264"/>
            <ac:spMk id="2" creationId="{B9B77EBB-E569-F4D8-945E-EA06E25A202B}"/>
          </ac:spMkLst>
        </pc:spChg>
        <pc:spChg chg="del">
          <ac:chgData name="Tosheva, Andrea (220666)" userId="36520e01-5ac3-4e32-90c4-a754bb4cc49b" providerId="ADAL" clId="{8977F980-950D-4E50-BDB5-DE10DA5B9946}" dt="2024-04-09T14:53:40.758" v="5541" actId="478"/>
          <ac:spMkLst>
            <pc:docMk/>
            <pc:sldMk cId="1510480529" sldId="264"/>
            <ac:spMk id="3" creationId="{B25E8B84-96AB-6BB6-A5E7-75A517452D6B}"/>
          </ac:spMkLst>
        </pc:spChg>
        <pc:spChg chg="add del mod">
          <ac:chgData name="Tosheva, Andrea (220666)" userId="36520e01-5ac3-4e32-90c4-a754bb4cc49b" providerId="ADAL" clId="{8977F980-950D-4E50-BDB5-DE10DA5B9946}" dt="2024-04-09T14:53:38.909" v="5540" actId="478"/>
          <ac:spMkLst>
            <pc:docMk/>
            <pc:sldMk cId="1510480529" sldId="264"/>
            <ac:spMk id="7" creationId="{08932EF3-8823-3D45-894A-344C342CA17F}"/>
          </ac:spMkLst>
        </pc:spChg>
        <pc:picChg chg="add mod">
          <ac:chgData name="Tosheva, Andrea (220666)" userId="36520e01-5ac3-4e32-90c4-a754bb4cc49b" providerId="ADAL" clId="{8977F980-950D-4E50-BDB5-DE10DA5B9946}" dt="2024-04-09T14:55:12.900" v="5542" actId="1076"/>
          <ac:picMkLst>
            <pc:docMk/>
            <pc:sldMk cId="1510480529" sldId="264"/>
            <ac:picMk id="5" creationId="{BF5D19B9-651F-82A0-E02D-2636B573E5E2}"/>
          </ac:picMkLst>
        </pc:picChg>
      </pc:sldChg>
      <pc:sldChg chg="addSp delSp modSp mod modTransition setBg addAnim delAnim modAnim delDesignElem modNotesTx">
        <pc:chgData name="Tosheva, Andrea (220666)" userId="36520e01-5ac3-4e32-90c4-a754bb4cc49b" providerId="ADAL" clId="{8977F980-950D-4E50-BDB5-DE10DA5B9946}" dt="2024-04-10T07:54:18.598" v="6015"/>
        <pc:sldMkLst>
          <pc:docMk/>
          <pc:sldMk cId="2974355201" sldId="265"/>
        </pc:sldMkLst>
        <pc:spChg chg="mod">
          <ac:chgData name="Tosheva, Andrea (220666)" userId="36520e01-5ac3-4e32-90c4-a754bb4cc49b" providerId="ADAL" clId="{8977F980-950D-4E50-BDB5-DE10DA5B9946}" dt="2024-04-09T11:08:40.414" v="3158" actId="6549"/>
          <ac:spMkLst>
            <pc:docMk/>
            <pc:sldMk cId="2974355201" sldId="265"/>
            <ac:spMk id="2" creationId="{D97C4B9A-7381-888C-AD6B-0DEB2B543D90}"/>
          </ac:spMkLst>
        </pc:spChg>
        <pc:spChg chg="add del">
          <ac:chgData name="Tosheva, Andrea (220666)" userId="36520e01-5ac3-4e32-90c4-a754bb4cc49b" providerId="ADAL" clId="{8977F980-950D-4E50-BDB5-DE10DA5B9946}" dt="2024-04-09T20:22:42.186" v="5963"/>
          <ac:spMkLst>
            <pc:docMk/>
            <pc:sldMk cId="2974355201" sldId="265"/>
            <ac:spMk id="19" creationId="{164F1BC8-800F-4040-BB8C-7D2E38AEE780}"/>
          </ac:spMkLst>
        </pc:spChg>
        <pc:spChg chg="add del">
          <ac:chgData name="Tosheva, Andrea (220666)" userId="36520e01-5ac3-4e32-90c4-a754bb4cc49b" providerId="ADAL" clId="{8977F980-950D-4E50-BDB5-DE10DA5B9946}" dt="2024-04-09T20:22:42.186" v="5963"/>
          <ac:spMkLst>
            <pc:docMk/>
            <pc:sldMk cId="2974355201" sldId="265"/>
            <ac:spMk id="21" creationId="{158B3569-73B2-4D05-8E95-886A6EE17F1F}"/>
          </ac:spMkLst>
        </pc:spChg>
        <pc:grpChg chg="add del">
          <ac:chgData name="Tosheva, Andrea (220666)" userId="36520e01-5ac3-4e32-90c4-a754bb4cc49b" providerId="ADAL" clId="{8977F980-950D-4E50-BDB5-DE10DA5B9946}" dt="2024-04-09T20:22:42.186" v="5963"/>
          <ac:grpSpMkLst>
            <pc:docMk/>
            <pc:sldMk cId="2974355201" sldId="265"/>
            <ac:grpSpMk id="25" creationId="{97AFA794-AF2F-45AA-AD9A-03B9214E7DB5}"/>
          </ac:grpSpMkLst>
        </pc:grpChg>
        <pc:picChg chg="add del mod">
          <ac:chgData name="Tosheva, Andrea (220666)" userId="36520e01-5ac3-4e32-90c4-a754bb4cc49b" providerId="ADAL" clId="{8977F980-950D-4E50-BDB5-DE10DA5B9946}" dt="2024-04-08T09:30:29.532" v="884" actId="478"/>
          <ac:picMkLst>
            <pc:docMk/>
            <pc:sldMk cId="2974355201" sldId="265"/>
            <ac:picMk id="4" creationId="{1F1E6A9F-7642-3CED-6430-E3A586EEC2B3}"/>
          </ac:picMkLst>
        </pc:picChg>
        <pc:picChg chg="add del mod">
          <ac:chgData name="Tosheva, Andrea (220666)" userId="36520e01-5ac3-4e32-90c4-a754bb4cc49b" providerId="ADAL" clId="{8977F980-950D-4E50-BDB5-DE10DA5B9946}" dt="2024-04-08T09:36:10.945" v="888" actId="478"/>
          <ac:picMkLst>
            <pc:docMk/>
            <pc:sldMk cId="2974355201" sldId="265"/>
            <ac:picMk id="6" creationId="{F49560E8-5C74-EB7D-E47D-DD6A0AE6725B}"/>
          </ac:picMkLst>
        </pc:picChg>
        <pc:picChg chg="add del">
          <ac:chgData name="Tosheva, Andrea (220666)" userId="36520e01-5ac3-4e32-90c4-a754bb4cc49b" providerId="ADAL" clId="{8977F980-950D-4E50-BDB5-DE10DA5B9946}" dt="2024-04-08T09:36:13.465" v="890" actId="478"/>
          <ac:picMkLst>
            <pc:docMk/>
            <pc:sldMk cId="2974355201" sldId="265"/>
            <ac:picMk id="8" creationId="{324095B4-FCBD-7593-3B38-BB9F11A55BA2}"/>
          </ac:picMkLst>
        </pc:picChg>
        <pc:picChg chg="add del mod">
          <ac:chgData name="Tosheva, Andrea (220666)" userId="36520e01-5ac3-4e32-90c4-a754bb4cc49b" providerId="ADAL" clId="{8977F980-950D-4E50-BDB5-DE10DA5B9946}" dt="2024-04-08T10:53:15.937" v="979" actId="478"/>
          <ac:picMkLst>
            <pc:docMk/>
            <pc:sldMk cId="2974355201" sldId="265"/>
            <ac:picMk id="10" creationId="{D95F03B3-E775-FED4-93EE-5F045C973955}"/>
          </ac:picMkLst>
        </pc:picChg>
        <pc:picChg chg="add mod ord">
          <ac:chgData name="Tosheva, Andrea (220666)" userId="36520e01-5ac3-4e32-90c4-a754bb4cc49b" providerId="ADAL" clId="{8977F980-950D-4E50-BDB5-DE10DA5B9946}" dt="2024-04-08T11:00:40.042" v="1122" actId="14100"/>
          <ac:picMkLst>
            <pc:docMk/>
            <pc:sldMk cId="2974355201" sldId="265"/>
            <ac:picMk id="12" creationId="{55C53CD8-BF70-1BB1-19F0-4B38FD7AB012}"/>
          </ac:picMkLst>
        </pc:picChg>
        <pc:picChg chg="add mod">
          <ac:chgData name="Tosheva, Andrea (220666)" userId="36520e01-5ac3-4e32-90c4-a754bb4cc49b" providerId="ADAL" clId="{8977F980-950D-4E50-BDB5-DE10DA5B9946}" dt="2024-04-08T10:59:36.366" v="1120" actId="26606"/>
          <ac:picMkLst>
            <pc:docMk/>
            <pc:sldMk cId="2974355201" sldId="265"/>
            <ac:picMk id="14" creationId="{EF888BD7-9DAD-89BC-DB6A-532E756C2696}"/>
          </ac:picMkLst>
        </pc:picChg>
        <pc:cxnChg chg="add del">
          <ac:chgData name="Tosheva, Andrea (220666)" userId="36520e01-5ac3-4e32-90c4-a754bb4cc49b" providerId="ADAL" clId="{8977F980-950D-4E50-BDB5-DE10DA5B9946}" dt="2024-04-09T20:22:42.186" v="5963"/>
          <ac:cxnSpMkLst>
            <pc:docMk/>
            <pc:sldMk cId="2974355201" sldId="265"/>
            <ac:cxnSpMk id="23" creationId="{56020367-4FD5-4596-8E10-C5F095CD8DBF}"/>
          </ac:cxnSpMkLst>
        </pc:cxnChg>
      </pc:sldChg>
      <pc:sldChg chg="addSp delSp modSp mod modTransition setBg modAnim modNotesTx">
        <pc:chgData name="Tosheva, Andrea (220666)" userId="36520e01-5ac3-4e32-90c4-a754bb4cc49b" providerId="ADAL" clId="{8977F980-950D-4E50-BDB5-DE10DA5B9946}" dt="2024-04-09T16:18:11.943" v="5687" actId="20577"/>
        <pc:sldMkLst>
          <pc:docMk/>
          <pc:sldMk cId="3429229254" sldId="266"/>
        </pc:sldMkLst>
        <pc:spChg chg="mod">
          <ac:chgData name="Tosheva, Andrea (220666)" userId="36520e01-5ac3-4e32-90c4-a754bb4cc49b" providerId="ADAL" clId="{8977F980-950D-4E50-BDB5-DE10DA5B9946}" dt="2024-04-09T15:03:47.821" v="5590" actId="1076"/>
          <ac:spMkLst>
            <pc:docMk/>
            <pc:sldMk cId="3429229254" sldId="266"/>
            <ac:spMk id="2" creationId="{4713CBA3-788E-0F58-E040-F3A49414F120}"/>
          </ac:spMkLst>
        </pc:spChg>
        <pc:spChg chg="add del mod">
          <ac:chgData name="Tosheva, Andrea (220666)" userId="36520e01-5ac3-4e32-90c4-a754bb4cc49b" providerId="ADAL" clId="{8977F980-950D-4E50-BDB5-DE10DA5B9946}" dt="2024-04-08T14:16:45.979" v="1786" actId="14100"/>
          <ac:spMkLst>
            <pc:docMk/>
            <pc:sldMk cId="3429229254" sldId="266"/>
            <ac:spMk id="3" creationId="{CFBBAD60-382F-B2FC-2244-08AAA160027C}"/>
          </ac:spMkLst>
        </pc:spChg>
        <pc:spChg chg="mod">
          <ac:chgData name="Tosheva, Andrea (220666)" userId="36520e01-5ac3-4e32-90c4-a754bb4cc49b" providerId="ADAL" clId="{8977F980-950D-4E50-BDB5-DE10DA5B9946}" dt="2024-04-08T13:35:56.632" v="1670" actId="1076"/>
          <ac:spMkLst>
            <pc:docMk/>
            <pc:sldMk cId="3429229254" sldId="266"/>
            <ac:spMk id="6" creationId="{F8B76ABA-7799-1A72-A291-E10A771219DB}"/>
          </ac:spMkLst>
        </pc:spChg>
        <pc:spChg chg="mod">
          <ac:chgData name="Tosheva, Andrea (220666)" userId="36520e01-5ac3-4e32-90c4-a754bb4cc49b" providerId="ADAL" clId="{8977F980-950D-4E50-BDB5-DE10DA5B9946}" dt="2024-04-08T15:17:58.212" v="1864" actId="1076"/>
          <ac:spMkLst>
            <pc:docMk/>
            <pc:sldMk cId="3429229254" sldId="266"/>
            <ac:spMk id="7" creationId="{7ADC3F25-48E2-3CD3-4957-EB94FEDBD825}"/>
          </ac:spMkLst>
        </pc:spChg>
        <pc:spChg chg="mod">
          <ac:chgData name="Tosheva, Andrea (220666)" userId="36520e01-5ac3-4e32-90c4-a754bb4cc49b" providerId="ADAL" clId="{8977F980-950D-4E50-BDB5-DE10DA5B9946}" dt="2024-04-09T15:03:30.015" v="5586" actId="1076"/>
          <ac:spMkLst>
            <pc:docMk/>
            <pc:sldMk cId="3429229254" sldId="266"/>
            <ac:spMk id="8" creationId="{752AA9D7-A141-2A08-2AF9-8B6DFBAD7959}"/>
          </ac:spMkLst>
        </pc:spChg>
        <pc:spChg chg="add del mod">
          <ac:chgData name="Tosheva, Andrea (220666)" userId="36520e01-5ac3-4e32-90c4-a754bb4cc49b" providerId="ADAL" clId="{8977F980-950D-4E50-BDB5-DE10DA5B9946}" dt="2024-04-08T13:20:44.252" v="1574" actId="478"/>
          <ac:spMkLst>
            <pc:docMk/>
            <pc:sldMk cId="3429229254" sldId="266"/>
            <ac:spMk id="9" creationId="{9A1AB513-8119-AB5F-39EE-6208603B9F8E}"/>
          </ac:spMkLst>
        </pc:spChg>
        <pc:spChg chg="add del">
          <ac:chgData name="Tosheva, Andrea (220666)" userId="36520e01-5ac3-4e32-90c4-a754bb4cc49b" providerId="ADAL" clId="{8977F980-950D-4E50-BDB5-DE10DA5B9946}" dt="2024-04-08T13:14:07.360" v="1548" actId="26606"/>
          <ac:spMkLst>
            <pc:docMk/>
            <pc:sldMk cId="3429229254" sldId="266"/>
            <ac:spMk id="14" creationId="{78FD1E94-B12F-434F-8027-5DBEAC55A132}"/>
          </ac:spMkLst>
        </pc:spChg>
        <pc:spChg chg="add del">
          <ac:chgData name="Tosheva, Andrea (220666)" userId="36520e01-5ac3-4e32-90c4-a754bb4cc49b" providerId="ADAL" clId="{8977F980-950D-4E50-BDB5-DE10DA5B9946}" dt="2024-04-08T13:14:07.360" v="1548" actId="26606"/>
          <ac:spMkLst>
            <pc:docMk/>
            <pc:sldMk cId="3429229254" sldId="266"/>
            <ac:spMk id="16" creationId="{1BC8109F-B452-45EE-8BB3-65433C039601}"/>
          </ac:spMkLst>
        </pc:spChg>
        <pc:spChg chg="add del">
          <ac:chgData name="Tosheva, Andrea (220666)" userId="36520e01-5ac3-4e32-90c4-a754bb4cc49b" providerId="ADAL" clId="{8977F980-950D-4E50-BDB5-DE10DA5B9946}" dt="2024-04-08T13:14:08.841" v="1550" actId="26606"/>
          <ac:spMkLst>
            <pc:docMk/>
            <pc:sldMk cId="3429229254" sldId="266"/>
            <ac:spMk id="19" creationId="{CFBBAD60-382F-B2FC-2244-08AAA160027C}"/>
          </ac:spMkLst>
        </pc:spChg>
        <pc:spChg chg="add del">
          <ac:chgData name="Tosheva, Andrea (220666)" userId="36520e01-5ac3-4e32-90c4-a754bb4cc49b" providerId="ADAL" clId="{8977F980-950D-4E50-BDB5-DE10DA5B9946}" dt="2024-04-08T13:14:10.848" v="1552" actId="26606"/>
          <ac:spMkLst>
            <pc:docMk/>
            <pc:sldMk cId="3429229254" sldId="266"/>
            <ac:spMk id="22" creationId="{79BB35BC-D5C2-4C8B-A22A-A71E6191913B}"/>
          </ac:spMkLst>
        </pc:spChg>
        <pc:spChg chg="add del">
          <ac:chgData name="Tosheva, Andrea (220666)" userId="36520e01-5ac3-4e32-90c4-a754bb4cc49b" providerId="ADAL" clId="{8977F980-950D-4E50-BDB5-DE10DA5B9946}" dt="2024-04-08T13:14:10.848" v="1552" actId="26606"/>
          <ac:spMkLst>
            <pc:docMk/>
            <pc:sldMk cId="3429229254" sldId="266"/>
            <ac:spMk id="24" creationId="{CFBBAD60-382F-B2FC-2244-08AAA160027C}"/>
          </ac:spMkLst>
        </pc:spChg>
        <pc:spChg chg="add del">
          <ac:chgData name="Tosheva, Andrea (220666)" userId="36520e01-5ac3-4e32-90c4-a754bb4cc49b" providerId="ADAL" clId="{8977F980-950D-4E50-BDB5-DE10DA5B9946}" dt="2024-04-08T13:14:17.811" v="1554" actId="26606"/>
          <ac:spMkLst>
            <pc:docMk/>
            <pc:sldMk cId="3429229254" sldId="266"/>
            <ac:spMk id="26" creationId="{3ECBE1F1-D69B-4AFA-ABD5-8E41720EF6DE}"/>
          </ac:spMkLst>
        </pc:spChg>
        <pc:spChg chg="add del">
          <ac:chgData name="Tosheva, Andrea (220666)" userId="36520e01-5ac3-4e32-90c4-a754bb4cc49b" providerId="ADAL" clId="{8977F980-950D-4E50-BDB5-DE10DA5B9946}" dt="2024-04-08T13:14:17.811" v="1554" actId="26606"/>
          <ac:spMkLst>
            <pc:docMk/>
            <pc:sldMk cId="3429229254" sldId="266"/>
            <ac:spMk id="28" creationId="{603A6265-E10C-4B85-9C20-E75FCAF9CC63}"/>
          </ac:spMkLst>
        </pc:spChg>
        <pc:spChg chg="add del">
          <ac:chgData name="Tosheva, Andrea (220666)" userId="36520e01-5ac3-4e32-90c4-a754bb4cc49b" providerId="ADAL" clId="{8977F980-950D-4E50-BDB5-DE10DA5B9946}" dt="2024-04-08T13:14:17.811" v="1554" actId="26606"/>
          <ac:spMkLst>
            <pc:docMk/>
            <pc:sldMk cId="3429229254" sldId="266"/>
            <ac:spMk id="29" creationId="{CFBBAD60-382F-B2FC-2244-08AAA160027C}"/>
          </ac:spMkLst>
        </pc:spChg>
        <pc:graphicFrameChg chg="add mod modGraphic">
          <ac:chgData name="Tosheva, Andrea (220666)" userId="36520e01-5ac3-4e32-90c4-a754bb4cc49b" providerId="ADAL" clId="{8977F980-950D-4E50-BDB5-DE10DA5B9946}" dt="2024-04-08T14:09:43.063" v="1770"/>
          <ac:graphicFrameMkLst>
            <pc:docMk/>
            <pc:sldMk cId="3429229254" sldId="266"/>
            <ac:graphicFrameMk id="4" creationId="{7DACD838-9E55-EAB3-B176-3AB114526767}"/>
          </ac:graphicFrameMkLst>
        </pc:graphicFrameChg>
        <pc:graphicFrameChg chg="add mod modGraphic">
          <ac:chgData name="Tosheva, Andrea (220666)" userId="36520e01-5ac3-4e32-90c4-a754bb4cc49b" providerId="ADAL" clId="{8977F980-950D-4E50-BDB5-DE10DA5B9946}" dt="2024-04-08T14:09:52.164" v="1773"/>
          <ac:graphicFrameMkLst>
            <pc:docMk/>
            <pc:sldMk cId="3429229254" sldId="266"/>
            <ac:graphicFrameMk id="5" creationId="{4E148897-D375-C757-120B-05AD2BE25487}"/>
          </ac:graphicFrameMkLst>
        </pc:graphicFrameChg>
        <pc:graphicFrameChg chg="add mod modGraphic">
          <ac:chgData name="Tosheva, Andrea (220666)" userId="36520e01-5ac3-4e32-90c4-a754bb4cc49b" providerId="ADAL" clId="{8977F980-950D-4E50-BDB5-DE10DA5B9946}" dt="2024-04-08T14:10:21.338" v="1780"/>
          <ac:graphicFrameMkLst>
            <pc:docMk/>
            <pc:sldMk cId="3429229254" sldId="266"/>
            <ac:graphicFrameMk id="9" creationId="{F6FD6A65-38C3-64D1-F49A-9F183DAD8AF1}"/>
          </ac:graphicFrameMkLst>
        </pc:graphicFrameChg>
        <pc:graphicFrameChg chg="add del">
          <ac:chgData name="Tosheva, Andrea (220666)" userId="36520e01-5ac3-4e32-90c4-a754bb4cc49b" providerId="ADAL" clId="{8977F980-950D-4E50-BDB5-DE10DA5B9946}" dt="2024-04-08T13:14:07.360" v="1548" actId="26606"/>
          <ac:graphicFrameMkLst>
            <pc:docMk/>
            <pc:sldMk cId="3429229254" sldId="266"/>
            <ac:graphicFrameMk id="10" creationId="{6C185F8C-6B59-B9F7-E903-5F96D2D46057}"/>
          </ac:graphicFrameMkLst>
        </pc:graphicFrameChg>
        <pc:picChg chg="add del mod">
          <ac:chgData name="Tosheva, Andrea (220666)" userId="36520e01-5ac3-4e32-90c4-a754bb4cc49b" providerId="ADAL" clId="{8977F980-950D-4E50-BDB5-DE10DA5B9946}" dt="2024-04-08T13:22:33.630" v="1588" actId="478"/>
          <ac:picMkLst>
            <pc:docMk/>
            <pc:sldMk cId="3429229254" sldId="266"/>
            <ac:picMk id="12" creationId="{402B91FA-878D-273A-03BB-995BF813CB6C}"/>
          </ac:picMkLst>
        </pc:picChg>
        <pc:picChg chg="add mod ord">
          <ac:chgData name="Tosheva, Andrea (220666)" userId="36520e01-5ac3-4e32-90c4-a754bb4cc49b" providerId="ADAL" clId="{8977F980-950D-4E50-BDB5-DE10DA5B9946}" dt="2024-04-09T15:03:40.697" v="5588" actId="1076"/>
          <ac:picMkLst>
            <pc:docMk/>
            <pc:sldMk cId="3429229254" sldId="266"/>
            <ac:picMk id="15" creationId="{19849850-61BE-3CF9-109F-849671600220}"/>
          </ac:picMkLst>
        </pc:picChg>
        <pc:picChg chg="add del">
          <ac:chgData name="Tosheva, Andrea (220666)" userId="36520e01-5ac3-4e32-90c4-a754bb4cc49b" providerId="ADAL" clId="{8977F980-950D-4E50-BDB5-DE10DA5B9946}" dt="2024-04-08T13:14:08.841" v="1550" actId="26606"/>
          <ac:picMkLst>
            <pc:docMk/>
            <pc:sldMk cId="3429229254" sldId="266"/>
            <ac:picMk id="20" creationId="{2D4F930D-3C6C-3845-84C2-2DA86CCE6C26}"/>
          </ac:picMkLst>
        </pc:picChg>
        <pc:picChg chg="add del">
          <ac:chgData name="Tosheva, Andrea (220666)" userId="36520e01-5ac3-4e32-90c4-a754bb4cc49b" providerId="ADAL" clId="{8977F980-950D-4E50-BDB5-DE10DA5B9946}" dt="2024-04-08T13:14:10.848" v="1552" actId="26606"/>
          <ac:picMkLst>
            <pc:docMk/>
            <pc:sldMk cId="3429229254" sldId="266"/>
            <ac:picMk id="23" creationId="{CE387CBC-FF90-2BF9-3B37-7FF39E0621D8}"/>
          </ac:picMkLst>
        </pc:picChg>
        <pc:picChg chg="add del">
          <ac:chgData name="Tosheva, Andrea (220666)" userId="36520e01-5ac3-4e32-90c4-a754bb4cc49b" providerId="ADAL" clId="{8977F980-950D-4E50-BDB5-DE10DA5B9946}" dt="2024-04-08T13:14:17.811" v="1554" actId="26606"/>
          <ac:picMkLst>
            <pc:docMk/>
            <pc:sldMk cId="3429229254" sldId="266"/>
            <ac:picMk id="27" creationId="{8350808A-AEEE-A291-41AF-20AFAB2B4804}"/>
          </ac:picMkLst>
        </pc:picChg>
        <pc:cxnChg chg="add del">
          <ac:chgData name="Tosheva, Andrea (220666)" userId="36520e01-5ac3-4e32-90c4-a754bb4cc49b" providerId="ADAL" clId="{8977F980-950D-4E50-BDB5-DE10DA5B9946}" dt="2024-04-08T13:14:08.841" v="1550" actId="26606"/>
          <ac:cxnSpMkLst>
            <pc:docMk/>
            <pc:sldMk cId="3429229254" sldId="266"/>
            <ac:cxnSpMk id="18" creationId="{1503BFE4-729B-D9D0-C17B-501E6AF1127A}"/>
          </ac:cxnSpMkLst>
        </pc:cxnChg>
      </pc:sldChg>
      <pc:sldChg chg="addSp delSp modSp mod modTransition setBg delDesignElem modNotesTx">
        <pc:chgData name="Tosheva, Andrea (220666)" userId="36520e01-5ac3-4e32-90c4-a754bb4cc49b" providerId="ADAL" clId="{8977F980-950D-4E50-BDB5-DE10DA5B9946}" dt="2024-04-09T20:22:42.186" v="5963"/>
        <pc:sldMkLst>
          <pc:docMk/>
          <pc:sldMk cId="1116166576" sldId="267"/>
        </pc:sldMkLst>
        <pc:spChg chg="mod">
          <ac:chgData name="Tosheva, Andrea (220666)" userId="36520e01-5ac3-4e32-90c4-a754bb4cc49b" providerId="ADAL" clId="{8977F980-950D-4E50-BDB5-DE10DA5B9946}" dt="2024-04-09T20:22:42.186" v="5963"/>
          <ac:spMkLst>
            <pc:docMk/>
            <pc:sldMk cId="1116166576" sldId="267"/>
            <ac:spMk id="2" creationId="{A1F5E099-778D-B732-2658-42C12D6D1A38}"/>
          </ac:spMkLst>
        </pc:spChg>
        <pc:spChg chg="del">
          <ac:chgData name="Tosheva, Andrea (220666)" userId="36520e01-5ac3-4e32-90c4-a754bb4cc49b" providerId="ADAL" clId="{8977F980-950D-4E50-BDB5-DE10DA5B9946}" dt="2024-04-09T14:53:04.530" v="5538" actId="26606"/>
          <ac:spMkLst>
            <pc:docMk/>
            <pc:sldMk cId="1116166576" sldId="267"/>
            <ac:spMk id="3" creationId="{34D56204-9262-7D85-D693-3D232671E642}"/>
          </ac:spMkLst>
        </pc:spChg>
        <pc:spChg chg="add del">
          <ac:chgData name="Tosheva, Andrea (220666)" userId="36520e01-5ac3-4e32-90c4-a754bb4cc49b" providerId="ADAL" clId="{8977F980-950D-4E50-BDB5-DE10DA5B9946}" dt="2024-04-09T20:22:42.186" v="5963"/>
          <ac:spMkLst>
            <pc:docMk/>
            <pc:sldMk cId="1116166576" sldId="267"/>
            <ac:spMk id="9" creationId="{35DB3719-6FDC-4E5D-891D-FF40B7300F64}"/>
          </ac:spMkLst>
        </pc:spChg>
        <pc:spChg chg="add del">
          <ac:chgData name="Tosheva, Andrea (220666)" userId="36520e01-5ac3-4e32-90c4-a754bb4cc49b" providerId="ADAL" clId="{8977F980-950D-4E50-BDB5-DE10DA5B9946}" dt="2024-04-09T20:22:42.186" v="5963"/>
          <ac:spMkLst>
            <pc:docMk/>
            <pc:sldMk cId="1116166576" sldId="267"/>
            <ac:spMk id="11" creationId="{E0CBAC23-2E3F-4A90-BA59-F8299F6A5439}"/>
          </ac:spMkLst>
        </pc:spChg>
        <pc:graphicFrameChg chg="add">
          <ac:chgData name="Tosheva, Andrea (220666)" userId="36520e01-5ac3-4e32-90c4-a754bb4cc49b" providerId="ADAL" clId="{8977F980-950D-4E50-BDB5-DE10DA5B9946}" dt="2024-04-09T14:53:04.530" v="5538" actId="26606"/>
          <ac:graphicFrameMkLst>
            <pc:docMk/>
            <pc:sldMk cId="1116166576" sldId="267"/>
            <ac:graphicFrameMk id="5" creationId="{1D327C0A-4388-BA52-AAFA-1605186CBC9C}"/>
          </ac:graphicFrameMkLst>
        </pc:graphicFrameChg>
      </pc:sldChg>
      <pc:sldChg chg="addSp delSp modSp new mod modTransition setBg addAnim delAnim modAnim delDesignElem modNotesTx">
        <pc:chgData name="Tosheva, Andrea (220666)" userId="36520e01-5ac3-4e32-90c4-a754bb4cc49b" providerId="ADAL" clId="{8977F980-950D-4E50-BDB5-DE10DA5B9946}" dt="2024-04-10T07:55:13.804" v="6074" actId="20577"/>
        <pc:sldMkLst>
          <pc:docMk/>
          <pc:sldMk cId="2707514934" sldId="268"/>
        </pc:sldMkLst>
        <pc:spChg chg="add mod">
          <ac:chgData name="Tosheva, Andrea (220666)" userId="36520e01-5ac3-4e32-90c4-a754bb4cc49b" providerId="ADAL" clId="{8977F980-950D-4E50-BDB5-DE10DA5B9946}" dt="2024-04-08T12:47:36.765" v="1297" actId="1076"/>
          <ac:spMkLst>
            <pc:docMk/>
            <pc:sldMk cId="2707514934" sldId="268"/>
            <ac:spMk id="4" creationId="{C2DCBA3C-7230-3845-8FA3-44A06AA857F9}"/>
          </ac:spMkLst>
        </pc:spChg>
        <pc:spChg chg="add del">
          <ac:chgData name="Tosheva, Andrea (220666)" userId="36520e01-5ac3-4e32-90c4-a754bb4cc49b" providerId="ADAL" clId="{8977F980-950D-4E50-BDB5-DE10DA5B9946}" dt="2024-04-09T20:22:42.186" v="5963"/>
          <ac:spMkLst>
            <pc:docMk/>
            <pc:sldMk cId="2707514934" sldId="268"/>
            <ac:spMk id="21" creationId="{F0087D53-9295-4463-AAE4-D5C626046E9F}"/>
          </ac:spMkLst>
        </pc:spChg>
        <pc:spChg chg="add del">
          <ac:chgData name="Tosheva, Andrea (220666)" userId="36520e01-5ac3-4e32-90c4-a754bb4cc49b" providerId="ADAL" clId="{8977F980-950D-4E50-BDB5-DE10DA5B9946}" dt="2024-04-09T20:22:42.186" v="5963"/>
          <ac:spMkLst>
            <pc:docMk/>
            <pc:sldMk cId="2707514934" sldId="268"/>
            <ac:spMk id="23" creationId="{D6A9C53F-5F90-40A5-8C85-5412D39C8C68}"/>
          </ac:spMkLst>
        </pc:spChg>
        <pc:picChg chg="add del mod">
          <ac:chgData name="Tosheva, Andrea (220666)" userId="36520e01-5ac3-4e32-90c4-a754bb4cc49b" providerId="ADAL" clId="{8977F980-950D-4E50-BDB5-DE10DA5B9946}" dt="2024-04-08T11:08:15.283" v="1208" actId="478"/>
          <ac:picMkLst>
            <pc:docMk/>
            <pc:sldMk cId="2707514934" sldId="268"/>
            <ac:picMk id="3" creationId="{3CFAA1D5-7174-FF7B-3B03-D4046CC91441}"/>
          </ac:picMkLst>
        </pc:picChg>
        <pc:picChg chg="add del mod">
          <ac:chgData name="Tosheva, Andrea (220666)" userId="36520e01-5ac3-4e32-90c4-a754bb4cc49b" providerId="ADAL" clId="{8977F980-950D-4E50-BDB5-DE10DA5B9946}" dt="2024-04-08T11:08:39.226" v="1209" actId="478"/>
          <ac:picMkLst>
            <pc:docMk/>
            <pc:sldMk cId="2707514934" sldId="268"/>
            <ac:picMk id="6" creationId="{A4D5EA83-5AB3-4201-0B9C-4CCBC9BB90B1}"/>
          </ac:picMkLst>
        </pc:picChg>
        <pc:picChg chg="add del mod">
          <ac:chgData name="Tosheva, Andrea (220666)" userId="36520e01-5ac3-4e32-90c4-a754bb4cc49b" providerId="ADAL" clId="{8977F980-950D-4E50-BDB5-DE10DA5B9946}" dt="2024-04-08T11:08:48.202" v="1214" actId="478"/>
          <ac:picMkLst>
            <pc:docMk/>
            <pc:sldMk cId="2707514934" sldId="268"/>
            <ac:picMk id="8" creationId="{901977B8-B7B2-404E-84D3-6AC473C69B31}"/>
          </ac:picMkLst>
        </pc:picChg>
        <pc:picChg chg="add del mod">
          <ac:chgData name="Tosheva, Andrea (220666)" userId="36520e01-5ac3-4e32-90c4-a754bb4cc49b" providerId="ADAL" clId="{8977F980-950D-4E50-BDB5-DE10DA5B9946}" dt="2024-04-09T11:03:49.470" v="3104" actId="478"/>
          <ac:picMkLst>
            <pc:docMk/>
            <pc:sldMk cId="2707514934" sldId="268"/>
            <ac:picMk id="10" creationId="{B3C961DE-A08E-3D75-294E-A2E70DA0F593}"/>
          </ac:picMkLst>
        </pc:picChg>
        <pc:picChg chg="add del mod">
          <ac:chgData name="Tosheva, Andrea (220666)" userId="36520e01-5ac3-4e32-90c4-a754bb4cc49b" providerId="ADAL" clId="{8977F980-950D-4E50-BDB5-DE10DA5B9946}" dt="2024-04-08T11:15:54.754" v="1231" actId="478"/>
          <ac:picMkLst>
            <pc:docMk/>
            <pc:sldMk cId="2707514934" sldId="268"/>
            <ac:picMk id="12" creationId="{0D4BC260-BAB5-7117-E15F-414DA631957A}"/>
          </ac:picMkLst>
        </pc:picChg>
        <pc:picChg chg="add del mod">
          <ac:chgData name="Tosheva, Andrea (220666)" userId="36520e01-5ac3-4e32-90c4-a754bb4cc49b" providerId="ADAL" clId="{8977F980-950D-4E50-BDB5-DE10DA5B9946}" dt="2024-04-08T12:42:50.879" v="1264" actId="478"/>
          <ac:picMkLst>
            <pc:docMk/>
            <pc:sldMk cId="2707514934" sldId="268"/>
            <ac:picMk id="14" creationId="{5A006E0B-B7B4-2590-ADB4-5A2D12A54FB4}"/>
          </ac:picMkLst>
        </pc:picChg>
        <pc:picChg chg="add mod">
          <ac:chgData name="Tosheva, Andrea (220666)" userId="36520e01-5ac3-4e32-90c4-a754bb4cc49b" providerId="ADAL" clId="{8977F980-950D-4E50-BDB5-DE10DA5B9946}" dt="2024-04-08T12:47:17.579" v="1295" actId="1076"/>
          <ac:picMkLst>
            <pc:docMk/>
            <pc:sldMk cId="2707514934" sldId="268"/>
            <ac:picMk id="16" creationId="{9F0E089B-0201-F97E-17F5-4BE6493DA864}"/>
          </ac:picMkLst>
        </pc:picChg>
      </pc:sldChg>
      <pc:sldChg chg="addSp delSp modSp mod modTransition modAnim delDesignElem modNotesTx">
        <pc:chgData name="Tosheva, Andrea (220666)" userId="36520e01-5ac3-4e32-90c4-a754bb4cc49b" providerId="ADAL" clId="{8977F980-950D-4E50-BDB5-DE10DA5B9946}" dt="2024-04-09T20:22:42.186" v="5963"/>
        <pc:sldMkLst>
          <pc:docMk/>
          <pc:sldMk cId="3165059420" sldId="269"/>
        </pc:sldMkLst>
        <pc:spChg chg="mod">
          <ac:chgData name="Tosheva, Andrea (220666)" userId="36520e01-5ac3-4e32-90c4-a754bb4cc49b" providerId="ADAL" clId="{8977F980-950D-4E50-BDB5-DE10DA5B9946}" dt="2024-04-09T15:12:43.182" v="5647" actId="403"/>
          <ac:spMkLst>
            <pc:docMk/>
            <pc:sldMk cId="3165059420" sldId="269"/>
            <ac:spMk id="2" creationId="{173CE884-9706-602C-E470-D5181B8633B5}"/>
          </ac:spMkLst>
        </pc:spChg>
        <pc:spChg chg="add del mod">
          <ac:chgData name="Tosheva, Andrea (220666)" userId="36520e01-5ac3-4e32-90c4-a754bb4cc49b" providerId="ADAL" clId="{8977F980-950D-4E50-BDB5-DE10DA5B9946}" dt="2024-04-09T13:16:36.962" v="4341" actId="478"/>
          <ac:spMkLst>
            <pc:docMk/>
            <pc:sldMk cId="3165059420" sldId="269"/>
            <ac:spMk id="4" creationId="{32D8D899-3279-6974-4296-2016E3B352D1}"/>
          </ac:spMkLst>
        </pc:spChg>
        <pc:spChg chg="add del mod">
          <ac:chgData name="Tosheva, Andrea (220666)" userId="36520e01-5ac3-4e32-90c4-a754bb4cc49b" providerId="ADAL" clId="{8977F980-950D-4E50-BDB5-DE10DA5B9946}" dt="2024-04-09T15:08:12.561" v="5619" actId="1076"/>
          <ac:spMkLst>
            <pc:docMk/>
            <pc:sldMk cId="3165059420" sldId="269"/>
            <ac:spMk id="6" creationId="{81785537-A9D3-51E9-71E0-2855CD9170B5}"/>
          </ac:spMkLst>
        </pc:spChg>
        <pc:spChg chg="add del mod">
          <ac:chgData name="Tosheva, Andrea (220666)" userId="36520e01-5ac3-4e32-90c4-a754bb4cc49b" providerId="ADAL" clId="{8977F980-950D-4E50-BDB5-DE10DA5B9946}" dt="2024-04-09T13:24:48.181" v="4362" actId="478"/>
          <ac:spMkLst>
            <pc:docMk/>
            <pc:sldMk cId="3165059420" sldId="269"/>
            <ac:spMk id="14" creationId="{DE7AAAFE-7258-8E1A-3FF2-FCFB8DE833B8}"/>
          </ac:spMkLst>
        </pc:spChg>
        <pc:spChg chg="add mod">
          <ac:chgData name="Tosheva, Andrea (220666)" userId="36520e01-5ac3-4e32-90c4-a754bb4cc49b" providerId="ADAL" clId="{8977F980-950D-4E50-BDB5-DE10DA5B9946}" dt="2024-04-09T15:08:12.561" v="5619" actId="1076"/>
          <ac:spMkLst>
            <pc:docMk/>
            <pc:sldMk cId="3165059420" sldId="269"/>
            <ac:spMk id="27" creationId="{8B48C320-2959-A0A7-9736-1E951C053340}"/>
          </ac:spMkLst>
        </pc:spChg>
        <pc:spChg chg="add mod">
          <ac:chgData name="Tosheva, Andrea (220666)" userId="36520e01-5ac3-4e32-90c4-a754bb4cc49b" providerId="ADAL" clId="{8977F980-950D-4E50-BDB5-DE10DA5B9946}" dt="2024-04-09T15:08:12.561" v="5619" actId="1076"/>
          <ac:spMkLst>
            <pc:docMk/>
            <pc:sldMk cId="3165059420" sldId="269"/>
            <ac:spMk id="28" creationId="{671613EF-79F0-0632-2699-1C4E51B2E5FF}"/>
          </ac:spMkLst>
        </pc:spChg>
        <pc:spChg chg="add mod">
          <ac:chgData name="Tosheva, Andrea (220666)" userId="36520e01-5ac3-4e32-90c4-a754bb4cc49b" providerId="ADAL" clId="{8977F980-950D-4E50-BDB5-DE10DA5B9946}" dt="2024-04-09T15:08:12.561" v="5619" actId="1076"/>
          <ac:spMkLst>
            <pc:docMk/>
            <pc:sldMk cId="3165059420" sldId="269"/>
            <ac:spMk id="29" creationId="{F0AA5DF6-8DBD-0A12-4756-2AC15095E38F}"/>
          </ac:spMkLst>
        </pc:spChg>
        <pc:spChg chg="add mod">
          <ac:chgData name="Tosheva, Andrea (220666)" userId="36520e01-5ac3-4e32-90c4-a754bb4cc49b" providerId="ADAL" clId="{8977F980-950D-4E50-BDB5-DE10DA5B9946}" dt="2024-04-09T15:08:12.561" v="5619" actId="1076"/>
          <ac:spMkLst>
            <pc:docMk/>
            <pc:sldMk cId="3165059420" sldId="269"/>
            <ac:spMk id="30" creationId="{90DB4032-3A1B-5494-474B-B80E97B0A88C}"/>
          </ac:spMkLst>
        </pc:spChg>
        <pc:spChg chg="add mod">
          <ac:chgData name="Tosheva, Andrea (220666)" userId="36520e01-5ac3-4e32-90c4-a754bb4cc49b" providerId="ADAL" clId="{8977F980-950D-4E50-BDB5-DE10DA5B9946}" dt="2024-04-09T15:08:12.561" v="5619" actId="1076"/>
          <ac:spMkLst>
            <pc:docMk/>
            <pc:sldMk cId="3165059420" sldId="269"/>
            <ac:spMk id="31" creationId="{35CD11C5-3C0C-AE49-328E-2617D6BA6C37}"/>
          </ac:spMkLst>
        </pc:spChg>
        <pc:spChg chg="add mod">
          <ac:chgData name="Tosheva, Andrea (220666)" userId="36520e01-5ac3-4e32-90c4-a754bb4cc49b" providerId="ADAL" clId="{8977F980-950D-4E50-BDB5-DE10DA5B9946}" dt="2024-04-09T15:08:12.561" v="5619" actId="1076"/>
          <ac:spMkLst>
            <pc:docMk/>
            <pc:sldMk cId="3165059420" sldId="269"/>
            <ac:spMk id="32" creationId="{40A44B64-384D-CB43-FA8C-1EDB545526BA}"/>
          </ac:spMkLst>
        </pc:spChg>
        <pc:grpChg chg="add del">
          <ac:chgData name="Tosheva, Andrea (220666)" userId="36520e01-5ac3-4e32-90c4-a754bb4cc49b" providerId="ADAL" clId="{8977F980-950D-4E50-BDB5-DE10DA5B9946}" dt="2024-04-09T20:22:42.186" v="5963"/>
          <ac:grpSpMkLst>
            <pc:docMk/>
            <pc:sldMk cId="3165059420" sldId="269"/>
            <ac:grpSpMk id="11" creationId="{6258F736-B256-8039-9DC6-F4E49A5C5AD5}"/>
          </ac:grpSpMkLst>
        </pc:grpChg>
        <pc:picChg chg="mod">
          <ac:chgData name="Tosheva, Andrea (220666)" userId="36520e01-5ac3-4e32-90c4-a754bb4cc49b" providerId="ADAL" clId="{8977F980-950D-4E50-BDB5-DE10DA5B9946}" dt="2024-04-09T13:41:41.179" v="4747" actId="1076"/>
          <ac:picMkLst>
            <pc:docMk/>
            <pc:sldMk cId="3165059420" sldId="269"/>
            <ac:picMk id="5" creationId="{1C16E547-1CB8-4F50-6A15-C8475A87073D}"/>
          </ac:picMkLst>
        </pc:picChg>
        <pc:picChg chg="add mod">
          <ac:chgData name="Tosheva, Andrea (220666)" userId="36520e01-5ac3-4e32-90c4-a754bb4cc49b" providerId="ADAL" clId="{8977F980-950D-4E50-BDB5-DE10DA5B9946}" dt="2024-04-09T15:08:12.561" v="5619" actId="1076"/>
          <ac:picMkLst>
            <pc:docMk/>
            <pc:sldMk cId="3165059420" sldId="269"/>
            <ac:picMk id="8" creationId="{B0AB0023-7706-1DE8-DEE8-2F15B8E75420}"/>
          </ac:picMkLst>
        </pc:picChg>
        <pc:picChg chg="add del mod">
          <ac:chgData name="Tosheva, Andrea (220666)" userId="36520e01-5ac3-4e32-90c4-a754bb4cc49b" providerId="ADAL" clId="{8977F980-950D-4E50-BDB5-DE10DA5B9946}" dt="2024-04-09T13:24:49.613" v="4363" actId="478"/>
          <ac:picMkLst>
            <pc:docMk/>
            <pc:sldMk cId="3165059420" sldId="269"/>
            <ac:picMk id="10" creationId="{2A46B36F-5F6A-2FF2-FAC0-BE9CA111CD5F}"/>
          </ac:picMkLst>
        </pc:picChg>
        <pc:picChg chg="add mod">
          <ac:chgData name="Tosheva, Andrea (220666)" userId="36520e01-5ac3-4e32-90c4-a754bb4cc49b" providerId="ADAL" clId="{8977F980-950D-4E50-BDB5-DE10DA5B9946}" dt="2024-04-09T15:08:12.561" v="5619" actId="1076"/>
          <ac:picMkLst>
            <pc:docMk/>
            <pc:sldMk cId="3165059420" sldId="269"/>
            <ac:picMk id="16" creationId="{5637DDC0-E573-6743-D20F-F2E60F67C7D2}"/>
          </ac:picMkLst>
        </pc:picChg>
        <pc:picChg chg="add mod">
          <ac:chgData name="Tosheva, Andrea (220666)" userId="36520e01-5ac3-4e32-90c4-a754bb4cc49b" providerId="ADAL" clId="{8977F980-950D-4E50-BDB5-DE10DA5B9946}" dt="2024-04-09T15:08:12.561" v="5619" actId="1076"/>
          <ac:picMkLst>
            <pc:docMk/>
            <pc:sldMk cId="3165059420" sldId="269"/>
            <ac:picMk id="18" creationId="{3223C01C-3343-C280-4707-A4DB1B64C11A}"/>
          </ac:picMkLst>
        </pc:picChg>
        <pc:picChg chg="add del">
          <ac:chgData name="Tosheva, Andrea (220666)" userId="36520e01-5ac3-4e32-90c4-a754bb4cc49b" providerId="ADAL" clId="{8977F980-950D-4E50-BDB5-DE10DA5B9946}" dt="2024-04-09T13:26:33.579" v="4381" actId="22"/>
          <ac:picMkLst>
            <pc:docMk/>
            <pc:sldMk cId="3165059420" sldId="269"/>
            <ac:picMk id="20" creationId="{DFCAAF4E-8766-D571-20A7-9D0ABEEEF9AA}"/>
          </ac:picMkLst>
        </pc:picChg>
        <pc:picChg chg="add mod">
          <ac:chgData name="Tosheva, Andrea (220666)" userId="36520e01-5ac3-4e32-90c4-a754bb4cc49b" providerId="ADAL" clId="{8977F980-950D-4E50-BDB5-DE10DA5B9946}" dt="2024-04-09T15:08:12.561" v="5619" actId="1076"/>
          <ac:picMkLst>
            <pc:docMk/>
            <pc:sldMk cId="3165059420" sldId="269"/>
            <ac:picMk id="22" creationId="{57C842E7-3E96-74FF-E01C-292996CA721D}"/>
          </ac:picMkLst>
        </pc:picChg>
        <pc:picChg chg="add mod">
          <ac:chgData name="Tosheva, Andrea (220666)" userId="36520e01-5ac3-4e32-90c4-a754bb4cc49b" providerId="ADAL" clId="{8977F980-950D-4E50-BDB5-DE10DA5B9946}" dt="2024-04-09T15:08:12.561" v="5619" actId="1076"/>
          <ac:picMkLst>
            <pc:docMk/>
            <pc:sldMk cId="3165059420" sldId="269"/>
            <ac:picMk id="24" creationId="{4511EA21-ACFB-DE22-FF02-AF6A810AB45C}"/>
          </ac:picMkLst>
        </pc:picChg>
        <pc:picChg chg="add mod">
          <ac:chgData name="Tosheva, Andrea (220666)" userId="36520e01-5ac3-4e32-90c4-a754bb4cc49b" providerId="ADAL" clId="{8977F980-950D-4E50-BDB5-DE10DA5B9946}" dt="2024-04-09T15:08:12.561" v="5619" actId="1076"/>
          <ac:picMkLst>
            <pc:docMk/>
            <pc:sldMk cId="3165059420" sldId="269"/>
            <ac:picMk id="26" creationId="{77F10CBB-E4B6-3BF1-6798-B0E47E1B3998}"/>
          </ac:picMkLst>
        </pc:picChg>
        <pc:cxnChg chg="add mod">
          <ac:chgData name="Tosheva, Andrea (220666)" userId="36520e01-5ac3-4e32-90c4-a754bb4cc49b" providerId="ADAL" clId="{8977F980-950D-4E50-BDB5-DE10DA5B9946}" dt="2024-04-09T15:09:52.702" v="5628" actId="208"/>
          <ac:cxnSpMkLst>
            <pc:docMk/>
            <pc:sldMk cId="3165059420" sldId="269"/>
            <ac:cxnSpMk id="34" creationId="{A20E4C68-522C-AAB9-74E2-42F2107FBF9F}"/>
          </ac:cxnSpMkLst>
        </pc:cxnChg>
      </pc:sldChg>
      <pc:sldChg chg="addSp delSp modSp mod modTransition modNotesTx">
        <pc:chgData name="Tosheva, Andrea (220666)" userId="36520e01-5ac3-4e32-90c4-a754bb4cc49b" providerId="ADAL" clId="{8977F980-950D-4E50-BDB5-DE10DA5B9946}" dt="2024-04-09T16:19:28.358" v="5748" actId="20577"/>
        <pc:sldMkLst>
          <pc:docMk/>
          <pc:sldMk cId="4049782031" sldId="270"/>
        </pc:sldMkLst>
        <pc:spChg chg="mod">
          <ac:chgData name="Tosheva, Andrea (220666)" userId="36520e01-5ac3-4e32-90c4-a754bb4cc49b" providerId="ADAL" clId="{8977F980-950D-4E50-BDB5-DE10DA5B9946}" dt="2024-04-09T14:52:04.827" v="5532" actId="1076"/>
          <ac:spMkLst>
            <pc:docMk/>
            <pc:sldMk cId="4049782031" sldId="270"/>
            <ac:spMk id="2" creationId="{7E9EEBD9-58B2-1047-92AE-16E7D919ECF8}"/>
          </ac:spMkLst>
        </pc:spChg>
        <pc:spChg chg="add del mod">
          <ac:chgData name="Tosheva, Andrea (220666)" userId="36520e01-5ac3-4e32-90c4-a754bb4cc49b" providerId="ADAL" clId="{8977F980-950D-4E50-BDB5-DE10DA5B9946}" dt="2024-04-09T14:09:04.259" v="5050" actId="478"/>
          <ac:spMkLst>
            <pc:docMk/>
            <pc:sldMk cId="4049782031" sldId="270"/>
            <ac:spMk id="5" creationId="{A32B6598-3058-30F3-A0CA-54B29A81EA35}"/>
          </ac:spMkLst>
        </pc:spChg>
        <pc:spChg chg="add mod">
          <ac:chgData name="Tosheva, Andrea (220666)" userId="36520e01-5ac3-4e32-90c4-a754bb4cc49b" providerId="ADAL" clId="{8977F980-950D-4E50-BDB5-DE10DA5B9946}" dt="2024-04-09T14:06:24.958" v="4976" actId="1076"/>
          <ac:spMkLst>
            <pc:docMk/>
            <pc:sldMk cId="4049782031" sldId="270"/>
            <ac:spMk id="6" creationId="{68CAC32B-A96A-E185-6ACE-6936F0E2C287}"/>
          </ac:spMkLst>
        </pc:spChg>
        <pc:spChg chg="add del mod">
          <ac:chgData name="Tosheva, Andrea (220666)" userId="36520e01-5ac3-4e32-90c4-a754bb4cc49b" providerId="ADAL" clId="{8977F980-950D-4E50-BDB5-DE10DA5B9946}" dt="2024-04-09T14:09:03.536" v="5049" actId="478"/>
          <ac:spMkLst>
            <pc:docMk/>
            <pc:sldMk cId="4049782031" sldId="270"/>
            <ac:spMk id="7" creationId="{0F8FE9A9-856F-30F8-EF27-7596287A8D4D}"/>
          </ac:spMkLst>
        </pc:spChg>
        <pc:spChg chg="add del mod">
          <ac:chgData name="Tosheva, Andrea (220666)" userId="36520e01-5ac3-4e32-90c4-a754bb4cc49b" providerId="ADAL" clId="{8977F980-950D-4E50-BDB5-DE10DA5B9946}" dt="2024-04-09T14:09:02.933" v="5048" actId="478"/>
          <ac:spMkLst>
            <pc:docMk/>
            <pc:sldMk cId="4049782031" sldId="270"/>
            <ac:spMk id="8" creationId="{B142F3B7-2428-C63E-B7A4-15F9521C2EB0}"/>
          </ac:spMkLst>
        </pc:spChg>
        <pc:spChg chg="add del mod">
          <ac:chgData name="Tosheva, Andrea (220666)" userId="36520e01-5ac3-4e32-90c4-a754bb4cc49b" providerId="ADAL" clId="{8977F980-950D-4E50-BDB5-DE10DA5B9946}" dt="2024-04-09T14:09:02.152" v="5047" actId="478"/>
          <ac:spMkLst>
            <pc:docMk/>
            <pc:sldMk cId="4049782031" sldId="270"/>
            <ac:spMk id="9" creationId="{08FCB507-11E1-1A8E-BC35-FBA2A3E87208}"/>
          </ac:spMkLst>
        </pc:spChg>
        <pc:spChg chg="add mod">
          <ac:chgData name="Tosheva, Andrea (220666)" userId="36520e01-5ac3-4e32-90c4-a754bb4cc49b" providerId="ADAL" clId="{8977F980-950D-4E50-BDB5-DE10DA5B9946}" dt="2024-04-09T14:51:51.741" v="5529" actId="164"/>
          <ac:spMkLst>
            <pc:docMk/>
            <pc:sldMk cId="4049782031" sldId="270"/>
            <ac:spMk id="14" creationId="{C451DC53-098F-4462-EC0C-3902895AE71E}"/>
          </ac:spMkLst>
        </pc:spChg>
        <pc:spChg chg="add mod">
          <ac:chgData name="Tosheva, Andrea (220666)" userId="36520e01-5ac3-4e32-90c4-a754bb4cc49b" providerId="ADAL" clId="{8977F980-950D-4E50-BDB5-DE10DA5B9946}" dt="2024-04-09T14:51:51.741" v="5529" actId="164"/>
          <ac:spMkLst>
            <pc:docMk/>
            <pc:sldMk cId="4049782031" sldId="270"/>
            <ac:spMk id="15" creationId="{17D04C69-C50F-7A63-7030-57365B3C3E33}"/>
          </ac:spMkLst>
        </pc:spChg>
        <pc:spChg chg="add mod">
          <ac:chgData name="Tosheva, Andrea (220666)" userId="36520e01-5ac3-4e32-90c4-a754bb4cc49b" providerId="ADAL" clId="{8977F980-950D-4E50-BDB5-DE10DA5B9946}" dt="2024-04-09T14:51:51.741" v="5529" actId="164"/>
          <ac:spMkLst>
            <pc:docMk/>
            <pc:sldMk cId="4049782031" sldId="270"/>
            <ac:spMk id="16" creationId="{804BF63C-A79A-773F-944D-A46E2E4B3050}"/>
          </ac:spMkLst>
        </pc:spChg>
        <pc:spChg chg="add mod">
          <ac:chgData name="Tosheva, Andrea (220666)" userId="36520e01-5ac3-4e32-90c4-a754bb4cc49b" providerId="ADAL" clId="{8977F980-950D-4E50-BDB5-DE10DA5B9946}" dt="2024-04-09T14:51:51.741" v="5529" actId="164"/>
          <ac:spMkLst>
            <pc:docMk/>
            <pc:sldMk cId="4049782031" sldId="270"/>
            <ac:spMk id="17" creationId="{81FDC618-119E-FB80-1926-96EE7E240202}"/>
          </ac:spMkLst>
        </pc:spChg>
        <pc:spChg chg="add mod">
          <ac:chgData name="Tosheva, Andrea (220666)" userId="36520e01-5ac3-4e32-90c4-a754bb4cc49b" providerId="ADAL" clId="{8977F980-950D-4E50-BDB5-DE10DA5B9946}" dt="2024-04-09T14:51:51.741" v="5529" actId="164"/>
          <ac:spMkLst>
            <pc:docMk/>
            <pc:sldMk cId="4049782031" sldId="270"/>
            <ac:spMk id="18" creationId="{9546F4EB-1EAF-B987-553B-F3AC22C2C23D}"/>
          </ac:spMkLst>
        </pc:spChg>
        <pc:spChg chg="add mod">
          <ac:chgData name="Tosheva, Andrea (220666)" userId="36520e01-5ac3-4e32-90c4-a754bb4cc49b" providerId="ADAL" clId="{8977F980-950D-4E50-BDB5-DE10DA5B9946}" dt="2024-04-09T14:51:51.741" v="5529" actId="164"/>
          <ac:spMkLst>
            <pc:docMk/>
            <pc:sldMk cId="4049782031" sldId="270"/>
            <ac:spMk id="20" creationId="{07E82FDB-4035-3C2C-B2FC-112FE29FF2D5}"/>
          </ac:spMkLst>
        </pc:spChg>
        <pc:spChg chg="add mod">
          <ac:chgData name="Tosheva, Andrea (220666)" userId="36520e01-5ac3-4e32-90c4-a754bb4cc49b" providerId="ADAL" clId="{8977F980-950D-4E50-BDB5-DE10DA5B9946}" dt="2024-04-09T14:51:51.741" v="5529" actId="164"/>
          <ac:spMkLst>
            <pc:docMk/>
            <pc:sldMk cId="4049782031" sldId="270"/>
            <ac:spMk id="21" creationId="{C1765AAA-836C-B78B-1233-AA3B4C231A56}"/>
          </ac:spMkLst>
        </pc:spChg>
        <pc:spChg chg="add mod">
          <ac:chgData name="Tosheva, Andrea (220666)" userId="36520e01-5ac3-4e32-90c4-a754bb4cc49b" providerId="ADAL" clId="{8977F980-950D-4E50-BDB5-DE10DA5B9946}" dt="2024-04-09T14:51:51.741" v="5529" actId="164"/>
          <ac:spMkLst>
            <pc:docMk/>
            <pc:sldMk cId="4049782031" sldId="270"/>
            <ac:spMk id="22" creationId="{4D7B53CA-C4A1-C922-D1F3-A67F4DA52890}"/>
          </ac:spMkLst>
        </pc:spChg>
        <pc:spChg chg="add del mod">
          <ac:chgData name="Tosheva, Andrea (220666)" userId="36520e01-5ac3-4e32-90c4-a754bb4cc49b" providerId="ADAL" clId="{8977F980-950D-4E50-BDB5-DE10DA5B9946}" dt="2024-04-09T14:43:08.582" v="5456" actId="478"/>
          <ac:spMkLst>
            <pc:docMk/>
            <pc:sldMk cId="4049782031" sldId="270"/>
            <ac:spMk id="24" creationId="{344A16FE-C185-D2B6-A32C-CE2124FFA9CA}"/>
          </ac:spMkLst>
        </pc:spChg>
        <pc:spChg chg="add mod">
          <ac:chgData name="Tosheva, Andrea (220666)" userId="36520e01-5ac3-4e32-90c4-a754bb4cc49b" providerId="ADAL" clId="{8977F980-950D-4E50-BDB5-DE10DA5B9946}" dt="2024-04-09T14:52:12.521" v="5534" actId="1076"/>
          <ac:spMkLst>
            <pc:docMk/>
            <pc:sldMk cId="4049782031" sldId="270"/>
            <ac:spMk id="25" creationId="{BC8926E4-AD93-716F-A619-EADC30E8511C}"/>
          </ac:spMkLst>
        </pc:spChg>
        <pc:grpChg chg="add mod">
          <ac:chgData name="Tosheva, Andrea (220666)" userId="36520e01-5ac3-4e32-90c4-a754bb4cc49b" providerId="ADAL" clId="{8977F980-950D-4E50-BDB5-DE10DA5B9946}" dt="2024-04-09T14:40:01.324" v="5311" actId="164"/>
          <ac:grpSpMkLst>
            <pc:docMk/>
            <pc:sldMk cId="4049782031" sldId="270"/>
            <ac:grpSpMk id="19" creationId="{F5B00DF2-F2D2-5499-E08E-AC2C6E02051D}"/>
          </ac:grpSpMkLst>
        </pc:grpChg>
        <pc:grpChg chg="add mod">
          <ac:chgData name="Tosheva, Andrea (220666)" userId="36520e01-5ac3-4e32-90c4-a754bb4cc49b" providerId="ADAL" clId="{8977F980-950D-4E50-BDB5-DE10DA5B9946}" dt="2024-04-09T14:51:55.462" v="5530" actId="164"/>
          <ac:grpSpMkLst>
            <pc:docMk/>
            <pc:sldMk cId="4049782031" sldId="270"/>
            <ac:grpSpMk id="28" creationId="{BE40B6B6-F937-40DE-7829-190C1DC37DEB}"/>
          </ac:grpSpMkLst>
        </pc:grpChg>
        <pc:grpChg chg="add mod">
          <ac:chgData name="Tosheva, Andrea (220666)" userId="36520e01-5ac3-4e32-90c4-a754bb4cc49b" providerId="ADAL" clId="{8977F980-950D-4E50-BDB5-DE10DA5B9946}" dt="2024-04-09T14:52:36.544" v="5537" actId="1076"/>
          <ac:grpSpMkLst>
            <pc:docMk/>
            <pc:sldMk cId="4049782031" sldId="270"/>
            <ac:grpSpMk id="29" creationId="{BCF13B4A-B8B8-E37C-E1B5-9C7896F0B85F}"/>
          </ac:grpSpMkLst>
        </pc:grpChg>
        <pc:graphicFrameChg chg="del mod modGraphic">
          <ac:chgData name="Tosheva, Andrea (220666)" userId="36520e01-5ac3-4e32-90c4-a754bb4cc49b" providerId="ADAL" clId="{8977F980-950D-4E50-BDB5-DE10DA5B9946}" dt="2024-04-09T14:43:03.510" v="5455" actId="478"/>
          <ac:graphicFrameMkLst>
            <pc:docMk/>
            <pc:sldMk cId="4049782031" sldId="270"/>
            <ac:graphicFrameMk id="4" creationId="{4843D238-F7CF-7C23-04CD-2832CDD9ABB6}"/>
          </ac:graphicFrameMkLst>
        </pc:graphicFrameChg>
        <pc:picChg chg="add del mod">
          <ac:chgData name="Tosheva, Andrea (220666)" userId="36520e01-5ac3-4e32-90c4-a754bb4cc49b" providerId="ADAL" clId="{8977F980-950D-4E50-BDB5-DE10DA5B9946}" dt="2024-04-09T14:34:22.532" v="5057" actId="478"/>
          <ac:picMkLst>
            <pc:docMk/>
            <pc:sldMk cId="4049782031" sldId="270"/>
            <ac:picMk id="11" creationId="{CC61DAA1-044A-F714-B603-C90D2916228E}"/>
          </ac:picMkLst>
        </pc:picChg>
        <pc:picChg chg="add del mod">
          <ac:chgData name="Tosheva, Andrea (220666)" userId="36520e01-5ac3-4e32-90c4-a754bb4cc49b" providerId="ADAL" clId="{8977F980-950D-4E50-BDB5-DE10DA5B9946}" dt="2024-04-09T14:48:51.672" v="5479" actId="478"/>
          <ac:picMkLst>
            <pc:docMk/>
            <pc:sldMk cId="4049782031" sldId="270"/>
            <ac:picMk id="13" creationId="{B537A345-4F86-85D9-D8E4-06BC45274B69}"/>
          </ac:picMkLst>
        </pc:picChg>
        <pc:picChg chg="add mod ord">
          <ac:chgData name="Tosheva, Andrea (220666)" userId="36520e01-5ac3-4e32-90c4-a754bb4cc49b" providerId="ADAL" clId="{8977F980-950D-4E50-BDB5-DE10DA5B9946}" dt="2024-04-09T14:51:55.462" v="5530" actId="164"/>
          <ac:picMkLst>
            <pc:docMk/>
            <pc:sldMk cId="4049782031" sldId="270"/>
            <ac:picMk id="27" creationId="{EC9DFAF7-A1D5-7C80-EA96-097D47AC835B}"/>
          </ac:picMkLst>
        </pc:picChg>
      </pc:sldChg>
      <pc:sldChg chg="addSp delSp modSp mod modTransition modAnim delDesignElem modNotesTx">
        <pc:chgData name="Tosheva, Andrea (220666)" userId="36520e01-5ac3-4e32-90c4-a754bb4cc49b" providerId="ADAL" clId="{8977F980-950D-4E50-BDB5-DE10DA5B9946}" dt="2024-04-09T20:22:42.186" v="5963"/>
        <pc:sldMkLst>
          <pc:docMk/>
          <pc:sldMk cId="2427216156" sldId="271"/>
        </pc:sldMkLst>
        <pc:spChg chg="mod">
          <ac:chgData name="Tosheva, Andrea (220666)" userId="36520e01-5ac3-4e32-90c4-a754bb4cc49b" providerId="ADAL" clId="{8977F980-950D-4E50-BDB5-DE10DA5B9946}" dt="2024-04-09T15:12:33.606" v="5645" actId="403"/>
          <ac:spMkLst>
            <pc:docMk/>
            <pc:sldMk cId="2427216156" sldId="271"/>
            <ac:spMk id="2" creationId="{173CE884-9706-602C-E470-D5181B8633B5}"/>
          </ac:spMkLst>
        </pc:spChg>
        <pc:spChg chg="mod">
          <ac:chgData name="Tosheva, Andrea (220666)" userId="36520e01-5ac3-4e32-90c4-a754bb4cc49b" providerId="ADAL" clId="{8977F980-950D-4E50-BDB5-DE10DA5B9946}" dt="2024-04-09T13:43:26.375" v="4766" actId="14100"/>
          <ac:spMkLst>
            <pc:docMk/>
            <pc:sldMk cId="2427216156" sldId="271"/>
            <ac:spMk id="6" creationId="{81785537-A9D3-51E9-71E0-2855CD9170B5}"/>
          </ac:spMkLst>
        </pc:spChg>
        <pc:spChg chg="add del">
          <ac:chgData name="Tosheva, Andrea (220666)" userId="36520e01-5ac3-4e32-90c4-a754bb4cc49b" providerId="ADAL" clId="{8977F980-950D-4E50-BDB5-DE10DA5B9946}" dt="2024-04-09T13:43:09.949" v="4762" actId="26606"/>
          <ac:spMkLst>
            <pc:docMk/>
            <pc:sldMk cId="2427216156" sldId="271"/>
            <ac:spMk id="21" creationId="{0B9EE3F3-89B7-43C3-8651-C4C96830993D}"/>
          </ac:spMkLst>
        </pc:spChg>
        <pc:spChg chg="add del">
          <ac:chgData name="Tosheva, Andrea (220666)" userId="36520e01-5ac3-4e32-90c4-a754bb4cc49b" providerId="ADAL" clId="{8977F980-950D-4E50-BDB5-DE10DA5B9946}" dt="2024-04-09T13:43:09.949" v="4762" actId="26606"/>
          <ac:spMkLst>
            <pc:docMk/>
            <pc:sldMk cId="2427216156" sldId="271"/>
            <ac:spMk id="23" creationId="{33AE4636-AEEC-45D6-84D4-7AC2DA48ECF8}"/>
          </ac:spMkLst>
        </pc:spChg>
        <pc:spChg chg="add del">
          <ac:chgData name="Tosheva, Andrea (220666)" userId="36520e01-5ac3-4e32-90c4-a754bb4cc49b" providerId="ADAL" clId="{8977F980-950D-4E50-BDB5-DE10DA5B9946}" dt="2024-04-09T13:43:09.949" v="4762" actId="26606"/>
          <ac:spMkLst>
            <pc:docMk/>
            <pc:sldMk cId="2427216156" sldId="271"/>
            <ac:spMk id="25" creationId="{8D9CE0F4-2EB2-4F1F-8AAC-DB3571D9FE10}"/>
          </ac:spMkLst>
        </pc:spChg>
        <pc:spChg chg="add del">
          <ac:chgData name="Tosheva, Andrea (220666)" userId="36520e01-5ac3-4e32-90c4-a754bb4cc49b" providerId="ADAL" clId="{8977F980-950D-4E50-BDB5-DE10DA5B9946}" dt="2024-04-09T20:22:42.186" v="5963"/>
          <ac:spMkLst>
            <pc:docMk/>
            <pc:sldMk cId="2427216156" sldId="271"/>
            <ac:spMk id="30" creationId="{0288C6B4-AFC3-407F-A595-EFFD38D4CCAF}"/>
          </ac:spMkLst>
        </pc:spChg>
        <pc:spChg chg="add del">
          <ac:chgData name="Tosheva, Andrea (220666)" userId="36520e01-5ac3-4e32-90c4-a754bb4cc49b" providerId="ADAL" clId="{8977F980-950D-4E50-BDB5-DE10DA5B9946}" dt="2024-04-09T20:22:42.186" v="5963"/>
          <ac:spMkLst>
            <pc:docMk/>
            <pc:sldMk cId="2427216156" sldId="271"/>
            <ac:spMk id="32" creationId="{CF236821-17FE-429B-8D2C-08E13A64EA40}"/>
          </ac:spMkLst>
        </pc:spChg>
        <pc:spChg chg="add del">
          <ac:chgData name="Tosheva, Andrea (220666)" userId="36520e01-5ac3-4e32-90c4-a754bb4cc49b" providerId="ADAL" clId="{8977F980-950D-4E50-BDB5-DE10DA5B9946}" dt="2024-04-09T20:22:42.186" v="5963"/>
          <ac:spMkLst>
            <pc:docMk/>
            <pc:sldMk cId="2427216156" sldId="271"/>
            <ac:spMk id="34" creationId="{C0BDBCD2-E081-43AB-9119-C55465E59757}"/>
          </ac:spMkLst>
        </pc:spChg>
        <pc:spChg chg="add del">
          <ac:chgData name="Tosheva, Andrea (220666)" userId="36520e01-5ac3-4e32-90c4-a754bb4cc49b" providerId="ADAL" clId="{8977F980-950D-4E50-BDB5-DE10DA5B9946}" dt="2024-04-09T20:22:42.186" v="5963"/>
          <ac:spMkLst>
            <pc:docMk/>
            <pc:sldMk cId="2427216156" sldId="271"/>
            <ac:spMk id="36" creationId="{98E79BE4-34FE-485A-98A5-92CE8F7C4743}"/>
          </ac:spMkLst>
        </pc:spChg>
        <pc:spChg chg="add del">
          <ac:chgData name="Tosheva, Andrea (220666)" userId="36520e01-5ac3-4e32-90c4-a754bb4cc49b" providerId="ADAL" clId="{8977F980-950D-4E50-BDB5-DE10DA5B9946}" dt="2024-04-09T20:22:42.186" v="5963"/>
          <ac:spMkLst>
            <pc:docMk/>
            <pc:sldMk cId="2427216156" sldId="271"/>
            <ac:spMk id="38" creationId="{7A5F0580-5EE9-419F-96EE-B6529EF6E7D0}"/>
          </ac:spMkLst>
        </pc:spChg>
        <pc:grpChg chg="del">
          <ac:chgData name="Tosheva, Andrea (220666)" userId="36520e01-5ac3-4e32-90c4-a754bb4cc49b" providerId="ADAL" clId="{8977F980-950D-4E50-BDB5-DE10DA5B9946}" dt="2024-04-09T13:40:57.574" v="4742" actId="26606"/>
          <ac:grpSpMkLst>
            <pc:docMk/>
            <pc:sldMk cId="2427216156" sldId="271"/>
            <ac:grpSpMk id="14" creationId="{6258F736-B256-8039-9DC6-F4E49A5C5AD5}"/>
          </ac:grpSpMkLst>
        </pc:grpChg>
        <pc:picChg chg="mod">
          <ac:chgData name="Tosheva, Andrea (220666)" userId="36520e01-5ac3-4e32-90c4-a754bb4cc49b" providerId="ADAL" clId="{8977F980-950D-4E50-BDB5-DE10DA5B9946}" dt="2024-04-09T13:43:09.949" v="4762" actId="26606"/>
          <ac:picMkLst>
            <pc:docMk/>
            <pc:sldMk cId="2427216156" sldId="271"/>
            <ac:picMk id="9" creationId="{B99FCC5C-A612-506C-6D48-826B29DAB8CE}"/>
          </ac:picMkLst>
        </pc:picChg>
      </pc:sldChg>
      <pc:sldChg chg="addSp delSp modSp mod modTransition addAnim delAnim modAnim delDesignElem modNotesTx">
        <pc:chgData name="Tosheva, Andrea (220666)" userId="36520e01-5ac3-4e32-90c4-a754bb4cc49b" providerId="ADAL" clId="{8977F980-950D-4E50-BDB5-DE10DA5B9946}" dt="2024-04-09T20:24:13.144" v="5974" actId="1076"/>
        <pc:sldMkLst>
          <pc:docMk/>
          <pc:sldMk cId="3572665812" sldId="272"/>
        </pc:sldMkLst>
        <pc:spChg chg="mod">
          <ac:chgData name="Tosheva, Andrea (220666)" userId="36520e01-5ac3-4e32-90c4-a754bb4cc49b" providerId="ADAL" clId="{8977F980-950D-4E50-BDB5-DE10DA5B9946}" dt="2024-04-09T15:12:22.617" v="5644" actId="1076"/>
          <ac:spMkLst>
            <pc:docMk/>
            <pc:sldMk cId="3572665812" sldId="272"/>
            <ac:spMk id="2" creationId="{173CE884-9706-602C-E470-D5181B8633B5}"/>
          </ac:spMkLst>
        </pc:spChg>
        <pc:spChg chg="mod">
          <ac:chgData name="Tosheva, Andrea (220666)" userId="36520e01-5ac3-4e32-90c4-a754bb4cc49b" providerId="ADAL" clId="{8977F980-950D-4E50-BDB5-DE10DA5B9946}" dt="2024-04-09T13:49:13.755" v="4862" actId="21"/>
          <ac:spMkLst>
            <pc:docMk/>
            <pc:sldMk cId="3572665812" sldId="272"/>
            <ac:spMk id="3" creationId="{749E6A7C-3137-238D-60A2-D2155EA77C49}"/>
          </ac:spMkLst>
        </pc:spChg>
        <pc:spChg chg="add del mod ord">
          <ac:chgData name="Tosheva, Andrea (220666)" userId="36520e01-5ac3-4e32-90c4-a754bb4cc49b" providerId="ADAL" clId="{8977F980-950D-4E50-BDB5-DE10DA5B9946}" dt="2024-04-09T20:23:59.911" v="5972" actId="1076"/>
          <ac:spMkLst>
            <pc:docMk/>
            <pc:sldMk cId="3572665812" sldId="272"/>
            <ac:spMk id="4" creationId="{93AF10A8-A3CA-DE08-E5B8-4B8E80CCE76C}"/>
          </ac:spMkLst>
        </pc:spChg>
        <pc:spChg chg="add del mod">
          <ac:chgData name="Tosheva, Andrea (220666)" userId="36520e01-5ac3-4e32-90c4-a754bb4cc49b" providerId="ADAL" clId="{8977F980-950D-4E50-BDB5-DE10DA5B9946}" dt="2024-04-09T13:49:01.519" v="4858"/>
          <ac:spMkLst>
            <pc:docMk/>
            <pc:sldMk cId="3572665812" sldId="272"/>
            <ac:spMk id="7" creationId="{CD2D24BA-8FFE-E9AC-DC57-7A72C9181FBF}"/>
          </ac:spMkLst>
        </pc:spChg>
        <pc:spChg chg="add mod ord">
          <ac:chgData name="Tosheva, Andrea (220666)" userId="36520e01-5ac3-4e32-90c4-a754bb4cc49b" providerId="ADAL" clId="{8977F980-950D-4E50-BDB5-DE10DA5B9946}" dt="2024-04-09T20:24:04.748" v="5973" actId="1076"/>
          <ac:spMkLst>
            <pc:docMk/>
            <pc:sldMk cId="3572665812" sldId="272"/>
            <ac:spMk id="8" creationId="{A09147E4-D181-D528-4E16-34A751143F19}"/>
          </ac:spMkLst>
        </pc:spChg>
        <pc:spChg chg="add mod">
          <ac:chgData name="Tosheva, Andrea (220666)" userId="36520e01-5ac3-4e32-90c4-a754bb4cc49b" providerId="ADAL" clId="{8977F980-950D-4E50-BDB5-DE10DA5B9946}" dt="2024-04-09T20:24:13.144" v="5974" actId="1076"/>
          <ac:spMkLst>
            <pc:docMk/>
            <pc:sldMk cId="3572665812" sldId="272"/>
            <ac:spMk id="13" creationId="{4B6C0331-0D30-815D-E9A8-EBC455886DDA}"/>
          </ac:spMkLst>
        </pc:spChg>
        <pc:spChg chg="add del">
          <ac:chgData name="Tosheva, Andrea (220666)" userId="36520e01-5ac3-4e32-90c4-a754bb4cc49b" providerId="ADAL" clId="{8977F980-950D-4E50-BDB5-DE10DA5B9946}" dt="2024-04-09T13:45:10.901" v="4780" actId="26606"/>
          <ac:spMkLst>
            <pc:docMk/>
            <pc:sldMk cId="3572665812" sldId="272"/>
            <ac:spMk id="17" creationId="{0288C6B4-AFC3-407F-A595-EFFD38D4CCAF}"/>
          </ac:spMkLst>
        </pc:spChg>
        <pc:spChg chg="add del">
          <ac:chgData name="Tosheva, Andrea (220666)" userId="36520e01-5ac3-4e32-90c4-a754bb4cc49b" providerId="ADAL" clId="{8977F980-950D-4E50-BDB5-DE10DA5B9946}" dt="2024-04-09T13:45:10.901" v="4780" actId="26606"/>
          <ac:spMkLst>
            <pc:docMk/>
            <pc:sldMk cId="3572665812" sldId="272"/>
            <ac:spMk id="19" creationId="{CF236821-17FE-429B-8D2C-08E13A64EA40}"/>
          </ac:spMkLst>
        </pc:spChg>
        <pc:spChg chg="add del">
          <ac:chgData name="Tosheva, Andrea (220666)" userId="36520e01-5ac3-4e32-90c4-a754bb4cc49b" providerId="ADAL" clId="{8977F980-950D-4E50-BDB5-DE10DA5B9946}" dt="2024-04-09T13:45:10.901" v="4780" actId="26606"/>
          <ac:spMkLst>
            <pc:docMk/>
            <pc:sldMk cId="3572665812" sldId="272"/>
            <ac:spMk id="21" creationId="{C0BDBCD2-E081-43AB-9119-C55465E59757}"/>
          </ac:spMkLst>
        </pc:spChg>
        <pc:spChg chg="add del">
          <ac:chgData name="Tosheva, Andrea (220666)" userId="36520e01-5ac3-4e32-90c4-a754bb4cc49b" providerId="ADAL" clId="{8977F980-950D-4E50-BDB5-DE10DA5B9946}" dt="2024-04-09T13:45:10.901" v="4780" actId="26606"/>
          <ac:spMkLst>
            <pc:docMk/>
            <pc:sldMk cId="3572665812" sldId="272"/>
            <ac:spMk id="23" creationId="{98E79BE4-34FE-485A-98A5-92CE8F7C4743}"/>
          </ac:spMkLst>
        </pc:spChg>
        <pc:spChg chg="add del">
          <ac:chgData name="Tosheva, Andrea (220666)" userId="36520e01-5ac3-4e32-90c4-a754bb4cc49b" providerId="ADAL" clId="{8977F980-950D-4E50-BDB5-DE10DA5B9946}" dt="2024-04-09T13:45:10.901" v="4780" actId="26606"/>
          <ac:spMkLst>
            <pc:docMk/>
            <pc:sldMk cId="3572665812" sldId="272"/>
            <ac:spMk id="25" creationId="{7A5F0580-5EE9-419F-96EE-B6529EF6E7D0}"/>
          </ac:spMkLst>
        </pc:spChg>
        <pc:grpChg chg="add del">
          <ac:chgData name="Tosheva, Andrea (220666)" userId="36520e01-5ac3-4e32-90c4-a754bb4cc49b" providerId="ADAL" clId="{8977F980-950D-4E50-BDB5-DE10DA5B9946}" dt="2024-04-09T20:22:42.186" v="5963"/>
          <ac:grpSpMkLst>
            <pc:docMk/>
            <pc:sldMk cId="3572665812" sldId="272"/>
            <ac:grpSpMk id="10" creationId="{6258F736-B256-8039-9DC6-F4E49A5C5AD5}"/>
          </ac:grpSpMkLst>
        </pc:grpChg>
        <pc:picChg chg="mod">
          <ac:chgData name="Tosheva, Andrea (220666)" userId="36520e01-5ac3-4e32-90c4-a754bb4cc49b" providerId="ADAL" clId="{8977F980-950D-4E50-BDB5-DE10DA5B9946}" dt="2024-04-09T13:45:10.901" v="4780" actId="26606"/>
          <ac:picMkLst>
            <pc:docMk/>
            <pc:sldMk cId="3572665812" sldId="272"/>
            <ac:picMk id="5" creationId="{B3F7F115-D782-3FB6-9F64-A8B04C4C10D1}"/>
          </ac:picMkLst>
        </pc:picChg>
        <pc:cxnChg chg="add mod">
          <ac:chgData name="Tosheva, Andrea (220666)" userId="36520e01-5ac3-4e32-90c4-a754bb4cc49b" providerId="ADAL" clId="{8977F980-950D-4E50-BDB5-DE10DA5B9946}" dt="2024-04-09T20:23:55.821" v="5971" actId="1076"/>
          <ac:cxnSpMkLst>
            <pc:docMk/>
            <pc:sldMk cId="3572665812" sldId="272"/>
            <ac:cxnSpMk id="14" creationId="{00B9A0E0-1959-465F-180D-FFF944B37C66}"/>
          </ac:cxnSpMkLst>
        </pc:cxnChg>
      </pc:sldChg>
      <pc:sldChg chg="addSp delSp modSp mod modTransition setBg modAnim">
        <pc:chgData name="Tosheva, Andrea (220666)" userId="36520e01-5ac3-4e32-90c4-a754bb4cc49b" providerId="ADAL" clId="{8977F980-950D-4E50-BDB5-DE10DA5B9946}" dt="2024-04-09T20:23:29.737" v="5970" actId="1076"/>
        <pc:sldMkLst>
          <pc:docMk/>
          <pc:sldMk cId="2766595748" sldId="273"/>
        </pc:sldMkLst>
        <pc:spChg chg="mod">
          <ac:chgData name="Tosheva, Andrea (220666)" userId="36520e01-5ac3-4e32-90c4-a754bb4cc49b" providerId="ADAL" clId="{8977F980-950D-4E50-BDB5-DE10DA5B9946}" dt="2024-04-09T19:18:28.518" v="5828" actId="1076"/>
          <ac:spMkLst>
            <pc:docMk/>
            <pc:sldMk cId="2766595748" sldId="273"/>
            <ac:spMk id="2" creationId="{DD3B56A5-7D2F-FF6D-6071-21F9DE632E5C}"/>
          </ac:spMkLst>
        </pc:spChg>
        <pc:spChg chg="add mod">
          <ac:chgData name="Tosheva, Andrea (220666)" userId="36520e01-5ac3-4e32-90c4-a754bb4cc49b" providerId="ADAL" clId="{8977F980-950D-4E50-BDB5-DE10DA5B9946}" dt="2024-04-09T19:18:19.720" v="5825" actId="1076"/>
          <ac:spMkLst>
            <pc:docMk/>
            <pc:sldMk cId="2766595748" sldId="273"/>
            <ac:spMk id="4" creationId="{10010355-D1FD-C9FC-16AD-7B8E712771AA}"/>
          </ac:spMkLst>
        </pc:spChg>
        <pc:spChg chg="add del mod">
          <ac:chgData name="Tosheva, Andrea (220666)" userId="36520e01-5ac3-4e32-90c4-a754bb4cc49b" providerId="ADAL" clId="{8977F980-950D-4E50-BDB5-DE10DA5B9946}" dt="2024-04-09T20:11:58.740" v="5886" actId="478"/>
          <ac:spMkLst>
            <pc:docMk/>
            <pc:sldMk cId="2766595748" sldId="273"/>
            <ac:spMk id="20" creationId="{F5C05F37-21BA-CD3E-C455-499644604A02}"/>
          </ac:spMkLst>
        </pc:spChg>
        <pc:spChg chg="add del mod">
          <ac:chgData name="Tosheva, Andrea (220666)" userId="36520e01-5ac3-4e32-90c4-a754bb4cc49b" providerId="ADAL" clId="{8977F980-950D-4E50-BDB5-DE10DA5B9946}" dt="2024-04-09T20:14:40.819" v="5903" actId="478"/>
          <ac:spMkLst>
            <pc:docMk/>
            <pc:sldMk cId="2766595748" sldId="273"/>
            <ac:spMk id="21" creationId="{161CED70-80CA-D81E-481A-B37E78370B91}"/>
          </ac:spMkLst>
        </pc:spChg>
        <pc:spChg chg="add mod">
          <ac:chgData name="Tosheva, Andrea (220666)" userId="36520e01-5ac3-4e32-90c4-a754bb4cc49b" providerId="ADAL" clId="{8977F980-950D-4E50-BDB5-DE10DA5B9946}" dt="2024-04-09T20:23:21.420" v="5969" actId="2085"/>
          <ac:spMkLst>
            <pc:docMk/>
            <pc:sldMk cId="2766595748" sldId="273"/>
            <ac:spMk id="26" creationId="{4E67674E-771E-DC83-52FF-349F12CA83AD}"/>
          </ac:spMkLst>
        </pc:spChg>
        <pc:graphicFrameChg chg="del mod">
          <ac:chgData name="Tosheva, Andrea (220666)" userId="36520e01-5ac3-4e32-90c4-a754bb4cc49b" providerId="ADAL" clId="{8977F980-950D-4E50-BDB5-DE10DA5B9946}" dt="2024-04-09T19:17:39.617" v="5810" actId="478"/>
          <ac:graphicFrameMkLst>
            <pc:docMk/>
            <pc:sldMk cId="2766595748" sldId="273"/>
            <ac:graphicFrameMk id="7" creationId="{83FF973A-51F3-3DDD-35DF-33F2754D1F61}"/>
          </ac:graphicFrameMkLst>
        </pc:graphicFrameChg>
        <pc:picChg chg="mod modCrop">
          <ac:chgData name="Tosheva, Andrea (220666)" userId="36520e01-5ac3-4e32-90c4-a754bb4cc49b" providerId="ADAL" clId="{8977F980-950D-4E50-BDB5-DE10DA5B9946}" dt="2024-04-09T20:06:12.975" v="5860" actId="1076"/>
          <ac:picMkLst>
            <pc:docMk/>
            <pc:sldMk cId="2766595748" sldId="273"/>
            <ac:picMk id="5" creationId="{EF3B4DD9-25F4-B21F-C265-C8C0EE0E626A}"/>
          </ac:picMkLst>
        </pc:picChg>
        <pc:picChg chg="add del mod">
          <ac:chgData name="Tosheva, Andrea (220666)" userId="36520e01-5ac3-4e32-90c4-a754bb4cc49b" providerId="ADAL" clId="{8977F980-950D-4E50-BDB5-DE10DA5B9946}" dt="2024-04-09T20:03:34.173" v="5847" actId="478"/>
          <ac:picMkLst>
            <pc:docMk/>
            <pc:sldMk cId="2766595748" sldId="273"/>
            <ac:picMk id="9" creationId="{F9AF5415-19B2-D05F-1E76-DC8373937A2A}"/>
          </ac:picMkLst>
        </pc:picChg>
        <pc:picChg chg="add del">
          <ac:chgData name="Tosheva, Andrea (220666)" userId="36520e01-5ac3-4e32-90c4-a754bb4cc49b" providerId="ADAL" clId="{8977F980-950D-4E50-BDB5-DE10DA5B9946}" dt="2024-04-09T20:01:42.246" v="5838" actId="22"/>
          <ac:picMkLst>
            <pc:docMk/>
            <pc:sldMk cId="2766595748" sldId="273"/>
            <ac:picMk id="11" creationId="{E5D643C4-4627-E854-5DCA-A4A906F0B600}"/>
          </ac:picMkLst>
        </pc:picChg>
        <pc:picChg chg="add mod">
          <ac:chgData name="Tosheva, Andrea (220666)" userId="36520e01-5ac3-4e32-90c4-a754bb4cc49b" providerId="ADAL" clId="{8977F980-950D-4E50-BDB5-DE10DA5B9946}" dt="2024-04-09T20:15:25.321" v="5904" actId="1076"/>
          <ac:picMkLst>
            <pc:docMk/>
            <pc:sldMk cId="2766595748" sldId="273"/>
            <ac:picMk id="13" creationId="{FB95C2D8-F953-D46A-431B-5318C959E95E}"/>
          </ac:picMkLst>
        </pc:picChg>
        <pc:picChg chg="add mod">
          <ac:chgData name="Tosheva, Andrea (220666)" userId="36520e01-5ac3-4e32-90c4-a754bb4cc49b" providerId="ADAL" clId="{8977F980-950D-4E50-BDB5-DE10DA5B9946}" dt="2024-04-09T20:08:12.739" v="5873" actId="1076"/>
          <ac:picMkLst>
            <pc:docMk/>
            <pc:sldMk cId="2766595748" sldId="273"/>
            <ac:picMk id="15" creationId="{4DEC8F12-2BF0-4DF2-AB97-F19FD712E060}"/>
          </ac:picMkLst>
        </pc:picChg>
        <pc:picChg chg="add mod">
          <ac:chgData name="Tosheva, Andrea (220666)" userId="36520e01-5ac3-4e32-90c4-a754bb4cc49b" providerId="ADAL" clId="{8977F980-950D-4E50-BDB5-DE10DA5B9946}" dt="2024-04-09T20:08:18.027" v="5875" actId="14100"/>
          <ac:picMkLst>
            <pc:docMk/>
            <pc:sldMk cId="2766595748" sldId="273"/>
            <ac:picMk id="17" creationId="{AC5E0383-05D9-4C85-6051-CD5D718D0049}"/>
          </ac:picMkLst>
        </pc:picChg>
        <pc:picChg chg="add mod">
          <ac:chgData name="Tosheva, Andrea (220666)" userId="36520e01-5ac3-4e32-90c4-a754bb4cc49b" providerId="ADAL" clId="{8977F980-950D-4E50-BDB5-DE10DA5B9946}" dt="2024-04-09T20:07:03.560" v="5868" actId="1582"/>
          <ac:picMkLst>
            <pc:docMk/>
            <pc:sldMk cId="2766595748" sldId="273"/>
            <ac:picMk id="19" creationId="{5CB7FF75-D63B-CF6B-9397-ABB22BFFB91D}"/>
          </ac:picMkLst>
        </pc:picChg>
        <pc:cxnChg chg="add mod">
          <ac:chgData name="Tosheva, Andrea (220666)" userId="36520e01-5ac3-4e32-90c4-a754bb4cc49b" providerId="ADAL" clId="{8977F980-950D-4E50-BDB5-DE10DA5B9946}" dt="2024-04-09T20:23:29.737" v="5970" actId="1076"/>
          <ac:cxnSpMkLst>
            <pc:docMk/>
            <pc:sldMk cId="2766595748" sldId="273"/>
            <ac:cxnSpMk id="8" creationId="{2AC580CD-4D78-3E19-EDBD-67E716985CAD}"/>
          </ac:cxnSpMkLst>
        </pc:cxnChg>
        <pc:cxnChg chg="add del mod">
          <ac:chgData name="Tosheva, Andrea (220666)" userId="36520e01-5ac3-4e32-90c4-a754bb4cc49b" providerId="ADAL" clId="{8977F980-950D-4E50-BDB5-DE10DA5B9946}" dt="2024-04-09T20:22:40.175" v="5957" actId="11529"/>
          <ac:cxnSpMkLst>
            <pc:docMk/>
            <pc:sldMk cId="2766595748" sldId="273"/>
            <ac:cxnSpMk id="24" creationId="{C05D1DAC-FB18-E429-A415-5FFCF863F17C}"/>
          </ac:cxnSpMkLst>
        </pc:cxnChg>
      </pc:sldChg>
    </pc:docChg>
  </pc:docChgLst>
  <pc:docChgLst>
    <pc:chgData name="Borski, Rebecca (224315)" userId="S::224315@buas.nl::470986de-19c9-4d32-9cfc-59b8bdd6214a" providerId="AD" clId="Web-{9FB5F9C8-1A8A-40D6-8078-71F3A28F52C7}"/>
    <pc:docChg chg="modSld">
      <pc:chgData name="Borski, Rebecca (224315)" userId="S::224315@buas.nl::470986de-19c9-4d32-9cfc-59b8bdd6214a" providerId="AD" clId="Web-{9FB5F9C8-1A8A-40D6-8078-71F3A28F52C7}" dt="2024-04-09T08:12:08.672" v="7" actId="20577"/>
      <pc:docMkLst>
        <pc:docMk/>
      </pc:docMkLst>
      <pc:sldChg chg="modSp">
        <pc:chgData name="Borski, Rebecca (224315)" userId="S::224315@buas.nl::470986de-19c9-4d32-9cfc-59b8bdd6214a" providerId="AD" clId="Web-{9FB5F9C8-1A8A-40D6-8078-71F3A28F52C7}" dt="2024-04-09T08:12:08.672" v="7" actId="20577"/>
        <pc:sldMkLst>
          <pc:docMk/>
          <pc:sldMk cId="3572665812" sldId="272"/>
        </pc:sldMkLst>
        <pc:spChg chg="mod">
          <ac:chgData name="Borski, Rebecca (224315)" userId="S::224315@buas.nl::470986de-19c9-4d32-9cfc-59b8bdd6214a" providerId="AD" clId="Web-{9FB5F9C8-1A8A-40D6-8078-71F3A28F52C7}" dt="2024-04-09T08:12:08.672" v="7" actId="20577"/>
          <ac:spMkLst>
            <pc:docMk/>
            <pc:sldMk cId="3572665812" sldId="272"/>
            <ac:spMk id="3" creationId="{749E6A7C-3137-238D-60A2-D2155EA77C49}"/>
          </ac:spMkLst>
        </pc:spChg>
      </pc:sldChg>
    </pc:docChg>
  </pc:docChgLst>
  <pc:docChgLst>
    <pc:chgData name="Nachev, Borislav (220472)" userId="S::220472@buas.nl::2fb43d8e-c436-460f-8719-a719be08ece5" providerId="AD" clId="Web-{17AF4230-C184-4DF4-80C8-C610C121BF40}"/>
    <pc:docChg chg="modSld">
      <pc:chgData name="Nachev, Borislav (220472)" userId="S::220472@buas.nl::2fb43d8e-c436-460f-8719-a719be08ece5" providerId="AD" clId="Web-{17AF4230-C184-4DF4-80C8-C610C121BF40}" dt="2024-04-08T12:54:11.252" v="104" actId="20577"/>
      <pc:docMkLst>
        <pc:docMk/>
      </pc:docMkLst>
      <pc:sldChg chg="modSp">
        <pc:chgData name="Nachev, Borislav (220472)" userId="S::220472@buas.nl::2fb43d8e-c436-460f-8719-a719be08ece5" providerId="AD" clId="Web-{17AF4230-C184-4DF4-80C8-C610C121BF40}" dt="2024-04-08T12:44:20.626" v="66" actId="20577"/>
        <pc:sldMkLst>
          <pc:docMk/>
          <pc:sldMk cId="2374383540" sldId="258"/>
        </pc:sldMkLst>
        <pc:spChg chg="mod">
          <ac:chgData name="Nachev, Borislav (220472)" userId="S::220472@buas.nl::2fb43d8e-c436-460f-8719-a719be08ece5" providerId="AD" clId="Web-{17AF4230-C184-4DF4-80C8-C610C121BF40}" dt="2024-04-08T12:38:15.959" v="41" actId="20577"/>
          <ac:spMkLst>
            <pc:docMk/>
            <pc:sldMk cId="2374383540" sldId="258"/>
            <ac:spMk id="3" creationId="{646FFA2E-33D3-2E35-DAFE-273DCA8E3F43}"/>
          </ac:spMkLst>
        </pc:spChg>
        <pc:spChg chg="mod">
          <ac:chgData name="Nachev, Borislav (220472)" userId="S::220472@buas.nl::2fb43d8e-c436-460f-8719-a719be08ece5" providerId="AD" clId="Web-{17AF4230-C184-4DF4-80C8-C610C121BF40}" dt="2024-04-08T12:42:42.795" v="48" actId="20577"/>
          <ac:spMkLst>
            <pc:docMk/>
            <pc:sldMk cId="2374383540" sldId="258"/>
            <ac:spMk id="15" creationId="{472E57D5-5745-8DF8-BFE7-C6BF31586AE5}"/>
          </ac:spMkLst>
        </pc:spChg>
        <pc:spChg chg="mod">
          <ac:chgData name="Nachev, Borislav (220472)" userId="S::220472@buas.nl::2fb43d8e-c436-460f-8719-a719be08ece5" providerId="AD" clId="Web-{17AF4230-C184-4DF4-80C8-C610C121BF40}" dt="2024-04-08T12:44:20.626" v="66" actId="20577"/>
          <ac:spMkLst>
            <pc:docMk/>
            <pc:sldMk cId="2374383540" sldId="258"/>
            <ac:spMk id="17" creationId="{C9D84ACB-5C90-7AAD-97DB-6F408C1F65C9}"/>
          </ac:spMkLst>
        </pc:spChg>
      </pc:sldChg>
      <pc:sldChg chg="modSp">
        <pc:chgData name="Nachev, Borislav (220472)" userId="S::220472@buas.nl::2fb43d8e-c436-460f-8719-a719be08ece5" providerId="AD" clId="Web-{17AF4230-C184-4DF4-80C8-C610C121BF40}" dt="2024-04-08T12:36:34.503" v="2" actId="20577"/>
        <pc:sldMkLst>
          <pc:docMk/>
          <pc:sldMk cId="3233667278" sldId="261"/>
        </pc:sldMkLst>
        <pc:spChg chg="mod">
          <ac:chgData name="Nachev, Borislav (220472)" userId="S::220472@buas.nl::2fb43d8e-c436-460f-8719-a719be08ece5" providerId="AD" clId="Web-{17AF4230-C184-4DF4-80C8-C610C121BF40}" dt="2024-04-08T12:36:34.503" v="2" actId="20577"/>
          <ac:spMkLst>
            <pc:docMk/>
            <pc:sldMk cId="3233667278" sldId="261"/>
            <ac:spMk id="3" creationId="{120932FF-9F5C-D49B-EEA0-742908485491}"/>
          </ac:spMkLst>
        </pc:spChg>
      </pc:sldChg>
      <pc:sldChg chg="modSp modNotes">
        <pc:chgData name="Nachev, Borislav (220472)" userId="S::220472@buas.nl::2fb43d8e-c436-460f-8719-a719be08ece5" providerId="AD" clId="Web-{17AF4230-C184-4DF4-80C8-C610C121BF40}" dt="2024-04-08T12:54:11.252" v="104" actId="20577"/>
        <pc:sldMkLst>
          <pc:docMk/>
          <pc:sldMk cId="1734804216" sldId="262"/>
        </pc:sldMkLst>
        <pc:spChg chg="mod">
          <ac:chgData name="Nachev, Borislav (220472)" userId="S::220472@buas.nl::2fb43d8e-c436-460f-8719-a719be08ece5" providerId="AD" clId="Web-{17AF4230-C184-4DF4-80C8-C610C121BF40}" dt="2024-04-08T12:54:11.252" v="104" actId="20577"/>
          <ac:spMkLst>
            <pc:docMk/>
            <pc:sldMk cId="1734804216" sldId="262"/>
            <ac:spMk id="3" creationId="{DE97F107-6F00-0EA6-F88A-6FAF6F6E91A5}"/>
          </ac:spMkLst>
        </pc:spChg>
      </pc:sldChg>
    </pc:docChg>
  </pc:docChgLst>
  <pc:docChgLst>
    <pc:chgData name="Tosheva, Andrea (220666)" userId="S::220666@buas.nl::36520e01-5ac3-4e32-90c4-a754bb4cc49b" providerId="AD" clId="Web-{33BD3BD0-4CF8-A745-6DFA-01C07528BB3A}"/>
    <pc:docChg chg="mod addSld modSld addMainMaster delMainMaster modMainMaster">
      <pc:chgData name="Tosheva, Andrea (220666)" userId="S::220666@buas.nl::36520e01-5ac3-4e32-90c4-a754bb4cc49b" providerId="AD" clId="Web-{33BD3BD0-4CF8-A745-6DFA-01C07528BB3A}" dt="2024-04-08T08:16:55.216" v="197"/>
      <pc:docMkLst>
        <pc:docMk/>
      </pc:docMkLst>
      <pc:sldChg chg="delSp modSp mod setBg modClrScheme chgLayout">
        <pc:chgData name="Tosheva, Andrea (220666)" userId="S::220666@buas.nl::36520e01-5ac3-4e32-90c4-a754bb4cc49b" providerId="AD" clId="Web-{33BD3BD0-4CF8-A745-6DFA-01C07528BB3A}" dt="2024-04-08T08:11:24.833" v="189" actId="1076"/>
        <pc:sldMkLst>
          <pc:docMk/>
          <pc:sldMk cId="109857222" sldId="256"/>
        </pc:sldMkLst>
        <pc:spChg chg="mod ord">
          <ac:chgData name="Tosheva, Andrea (220666)" userId="S::220666@buas.nl::36520e01-5ac3-4e32-90c4-a754bb4cc49b" providerId="AD" clId="Web-{33BD3BD0-4CF8-A745-6DFA-01C07528BB3A}" dt="2024-04-08T08:11:24.833" v="189" actId="1076"/>
          <ac:spMkLst>
            <pc:docMk/>
            <pc:sldMk cId="109857222" sldId="256"/>
            <ac:spMk id="2" creationId="{00000000-0000-0000-0000-000000000000}"/>
          </ac:spMkLst>
        </pc:spChg>
        <pc:spChg chg="del">
          <ac:chgData name="Tosheva, Andrea (220666)" userId="S::220666@buas.nl::36520e01-5ac3-4e32-90c4-a754bb4cc49b" providerId="AD" clId="Web-{33BD3BD0-4CF8-A745-6DFA-01C07528BB3A}" dt="2024-04-08T07:46:41.152" v="30"/>
          <ac:spMkLst>
            <pc:docMk/>
            <pc:sldMk cId="109857222" sldId="256"/>
            <ac:spMk id="3" creationId="{00000000-0000-0000-0000-000000000000}"/>
          </ac:spMkLst>
        </pc:spChg>
      </pc:sldChg>
      <pc:sldChg chg="addSp delSp modSp mod setBg modClrScheme addCm chgLayout">
        <pc:chgData name="Tosheva, Andrea (220666)" userId="S::220666@buas.nl::36520e01-5ac3-4e32-90c4-a754bb4cc49b" providerId="AD" clId="Web-{33BD3BD0-4CF8-A745-6DFA-01C07528BB3A}" dt="2024-04-08T08:16:55.216" v="197"/>
        <pc:sldMkLst>
          <pc:docMk/>
          <pc:sldMk cId="3883319802" sldId="257"/>
        </pc:sldMkLst>
        <pc:spChg chg="del mod ord">
          <ac:chgData name="Tosheva, Andrea (220666)" userId="S::220666@buas.nl::36520e01-5ac3-4e32-90c4-a754bb4cc49b" providerId="AD" clId="Web-{33BD3BD0-4CF8-A745-6DFA-01C07528BB3A}" dt="2024-04-08T08:15:51.930" v="191"/>
          <ac:spMkLst>
            <pc:docMk/>
            <pc:sldMk cId="3883319802" sldId="257"/>
            <ac:spMk id="2" creationId="{030EC124-66CB-E07E-D359-60AC97FB42BE}"/>
          </ac:spMkLst>
        </pc:spChg>
        <pc:spChg chg="del mod ord">
          <ac:chgData name="Tosheva, Andrea (220666)" userId="S::220666@buas.nl::36520e01-5ac3-4e32-90c4-a754bb4cc49b" providerId="AD" clId="Web-{33BD3BD0-4CF8-A745-6DFA-01C07528BB3A}" dt="2024-04-08T08:16:52.997" v="196"/>
          <ac:spMkLst>
            <pc:docMk/>
            <pc:sldMk cId="3883319802" sldId="257"/>
            <ac:spMk id="3" creationId="{32606746-1E25-01EA-674D-5EA2987A89EE}"/>
          </ac:spMkLst>
        </pc:spChg>
        <pc:spChg chg="add del mod">
          <ac:chgData name="Tosheva, Andrea (220666)" userId="S::220666@buas.nl::36520e01-5ac3-4e32-90c4-a754bb4cc49b" providerId="AD" clId="Web-{33BD3BD0-4CF8-A745-6DFA-01C07528BB3A}" dt="2024-04-08T08:15:57.024" v="192"/>
          <ac:spMkLst>
            <pc:docMk/>
            <pc:sldMk cId="3883319802" sldId="257"/>
            <ac:spMk id="5" creationId="{AF0526EA-C831-C968-3EEF-A35EC9E00FA2}"/>
          </ac:spMkLst>
        </pc:spChg>
        <pc:spChg chg="add del mod">
          <ac:chgData name="Tosheva, Andrea (220666)" userId="S::220666@buas.nl::36520e01-5ac3-4e32-90c4-a754bb4cc49b" providerId="AD" clId="Web-{33BD3BD0-4CF8-A745-6DFA-01C07528BB3A}" dt="2024-04-08T08:16:55.216" v="197"/>
          <ac:spMkLst>
            <pc:docMk/>
            <pc:sldMk cId="3883319802" sldId="257"/>
            <ac:spMk id="7" creationId="{C6A10B6E-1FCF-B9C0-9C01-18F383039877}"/>
          </ac:spMkLst>
        </pc:spChg>
        <pc:extLst>
          <p:ext xmlns:p="http://schemas.openxmlformats.org/presentationml/2006/main" uri="{D6D511B9-2390-475A-947B-AFAB55BFBCF1}">
            <pc226:cmChg xmlns:pc226="http://schemas.microsoft.com/office/powerpoint/2022/06/main/command" chg="add">
              <pc226:chgData name="Tosheva, Andrea (220666)" userId="S::220666@buas.nl::36520e01-5ac3-4e32-90c4-a754bb4cc49b" providerId="AD" clId="Web-{33BD3BD0-4CF8-A745-6DFA-01C07528BB3A}" dt="2024-04-08T08:16:06.650" v="195"/>
              <pc2:cmMkLst xmlns:pc2="http://schemas.microsoft.com/office/powerpoint/2019/9/main/command">
                <pc:docMk/>
                <pc:sldMk cId="3883319802" sldId="257"/>
                <pc2:cmMk id="{2FFA586F-CDA6-4B17-92EF-0F0C46D3EBA2}"/>
              </pc2:cmMkLst>
            </pc226:cmChg>
          </p:ext>
        </pc:extLst>
      </pc:sldChg>
      <pc:sldChg chg="modSp mod modClrScheme chgLayout">
        <pc:chgData name="Tosheva, Andrea (220666)" userId="S::220666@buas.nl::36520e01-5ac3-4e32-90c4-a754bb4cc49b" providerId="AD" clId="Web-{33BD3BD0-4CF8-A745-6DFA-01C07528BB3A}" dt="2024-04-08T07:47:46" v="42"/>
        <pc:sldMkLst>
          <pc:docMk/>
          <pc:sldMk cId="2374383540" sldId="258"/>
        </pc:sldMkLst>
        <pc:spChg chg="mod ord">
          <ac:chgData name="Tosheva, Andrea (220666)" userId="S::220666@buas.nl::36520e01-5ac3-4e32-90c4-a754bb4cc49b" providerId="AD" clId="Web-{33BD3BD0-4CF8-A745-6DFA-01C07528BB3A}" dt="2024-04-08T07:47:46" v="42"/>
          <ac:spMkLst>
            <pc:docMk/>
            <pc:sldMk cId="2374383540" sldId="258"/>
            <ac:spMk id="2" creationId="{465FB512-4DEA-16D2-E40F-BFD8D9C0DF95}"/>
          </ac:spMkLst>
        </pc:spChg>
        <pc:spChg chg="mod ord">
          <ac:chgData name="Tosheva, Andrea (220666)" userId="S::220666@buas.nl::36520e01-5ac3-4e32-90c4-a754bb4cc49b" providerId="AD" clId="Web-{33BD3BD0-4CF8-A745-6DFA-01C07528BB3A}" dt="2024-04-08T07:47:46" v="42"/>
          <ac:spMkLst>
            <pc:docMk/>
            <pc:sldMk cId="2374383540" sldId="258"/>
            <ac:spMk id="3" creationId="{646FFA2E-33D3-2E35-DAFE-273DCA8E3F43}"/>
          </ac:spMkLst>
        </pc:spChg>
      </pc:sldChg>
      <pc:sldChg chg="modSp mod modClrScheme chgLayout">
        <pc:chgData name="Tosheva, Andrea (220666)" userId="S::220666@buas.nl::36520e01-5ac3-4e32-90c4-a754bb4cc49b" providerId="AD" clId="Web-{33BD3BD0-4CF8-A745-6DFA-01C07528BB3A}" dt="2024-04-08T07:47:46" v="42"/>
        <pc:sldMkLst>
          <pc:docMk/>
          <pc:sldMk cId="2828271145" sldId="259"/>
        </pc:sldMkLst>
        <pc:spChg chg="mod ord">
          <ac:chgData name="Tosheva, Andrea (220666)" userId="S::220666@buas.nl::36520e01-5ac3-4e32-90c4-a754bb4cc49b" providerId="AD" clId="Web-{33BD3BD0-4CF8-A745-6DFA-01C07528BB3A}" dt="2024-04-08T07:47:46" v="42"/>
          <ac:spMkLst>
            <pc:docMk/>
            <pc:sldMk cId="2828271145" sldId="259"/>
            <ac:spMk id="2" creationId="{C3395803-FB10-A52C-1786-4BD36EF1DADF}"/>
          </ac:spMkLst>
        </pc:spChg>
        <pc:spChg chg="mod ord">
          <ac:chgData name="Tosheva, Andrea (220666)" userId="S::220666@buas.nl::36520e01-5ac3-4e32-90c4-a754bb4cc49b" providerId="AD" clId="Web-{33BD3BD0-4CF8-A745-6DFA-01C07528BB3A}" dt="2024-04-08T07:47:46" v="42"/>
          <ac:spMkLst>
            <pc:docMk/>
            <pc:sldMk cId="2828271145" sldId="259"/>
            <ac:spMk id="3" creationId="{3BF3A244-B7CD-9B93-1F7B-E868274C9953}"/>
          </ac:spMkLst>
        </pc:spChg>
      </pc:sldChg>
      <pc:sldChg chg="modSp mod modClrScheme chgLayout">
        <pc:chgData name="Tosheva, Andrea (220666)" userId="S::220666@buas.nl::36520e01-5ac3-4e32-90c4-a754bb4cc49b" providerId="AD" clId="Web-{33BD3BD0-4CF8-A745-6DFA-01C07528BB3A}" dt="2024-04-08T08:04:05.193" v="143" actId="20577"/>
        <pc:sldMkLst>
          <pc:docMk/>
          <pc:sldMk cId="4006344014" sldId="260"/>
        </pc:sldMkLst>
        <pc:spChg chg="mod ord">
          <ac:chgData name="Tosheva, Andrea (220666)" userId="S::220666@buas.nl::36520e01-5ac3-4e32-90c4-a754bb4cc49b" providerId="AD" clId="Web-{33BD3BD0-4CF8-A745-6DFA-01C07528BB3A}" dt="2024-04-08T08:04:05.193" v="143" actId="20577"/>
          <ac:spMkLst>
            <pc:docMk/>
            <pc:sldMk cId="4006344014" sldId="260"/>
            <ac:spMk id="2" creationId="{410AFAFA-ACA4-4AF9-053B-0123EC53C029}"/>
          </ac:spMkLst>
        </pc:spChg>
        <pc:spChg chg="mod ord">
          <ac:chgData name="Tosheva, Andrea (220666)" userId="S::220666@buas.nl::36520e01-5ac3-4e32-90c4-a754bb4cc49b" providerId="AD" clId="Web-{33BD3BD0-4CF8-A745-6DFA-01C07528BB3A}" dt="2024-04-08T07:47:46" v="42"/>
          <ac:spMkLst>
            <pc:docMk/>
            <pc:sldMk cId="4006344014" sldId="260"/>
            <ac:spMk id="3" creationId="{C81198C5-9F11-052C-E98E-2C5A143876A3}"/>
          </ac:spMkLst>
        </pc:spChg>
      </pc:sldChg>
      <pc:sldChg chg="modSp mod modClrScheme chgLayout">
        <pc:chgData name="Tosheva, Andrea (220666)" userId="S::220666@buas.nl::36520e01-5ac3-4e32-90c4-a754bb4cc49b" providerId="AD" clId="Web-{33BD3BD0-4CF8-A745-6DFA-01C07528BB3A}" dt="2024-04-08T07:47:46" v="42"/>
        <pc:sldMkLst>
          <pc:docMk/>
          <pc:sldMk cId="3233667278" sldId="261"/>
        </pc:sldMkLst>
        <pc:spChg chg="mod ord">
          <ac:chgData name="Tosheva, Andrea (220666)" userId="S::220666@buas.nl::36520e01-5ac3-4e32-90c4-a754bb4cc49b" providerId="AD" clId="Web-{33BD3BD0-4CF8-A745-6DFA-01C07528BB3A}" dt="2024-04-08T07:47:46" v="42"/>
          <ac:spMkLst>
            <pc:docMk/>
            <pc:sldMk cId="3233667278" sldId="261"/>
            <ac:spMk id="2" creationId="{9B115478-90B5-F869-9C41-B967B172F2D9}"/>
          </ac:spMkLst>
        </pc:spChg>
        <pc:spChg chg="mod ord">
          <ac:chgData name="Tosheva, Andrea (220666)" userId="S::220666@buas.nl::36520e01-5ac3-4e32-90c4-a754bb4cc49b" providerId="AD" clId="Web-{33BD3BD0-4CF8-A745-6DFA-01C07528BB3A}" dt="2024-04-08T07:47:46" v="42"/>
          <ac:spMkLst>
            <pc:docMk/>
            <pc:sldMk cId="3233667278" sldId="261"/>
            <ac:spMk id="3" creationId="{120932FF-9F5C-D49B-EEA0-742908485491}"/>
          </ac:spMkLst>
        </pc:spChg>
      </pc:sldChg>
      <pc:sldChg chg="modSp new">
        <pc:chgData name="Tosheva, Andrea (220666)" userId="S::220666@buas.nl::36520e01-5ac3-4e32-90c4-a754bb4cc49b" providerId="AD" clId="Web-{33BD3BD0-4CF8-A745-6DFA-01C07528BB3A}" dt="2024-04-08T07:51:55.908" v="55" actId="20577"/>
        <pc:sldMkLst>
          <pc:docMk/>
          <pc:sldMk cId="2974355201" sldId="265"/>
        </pc:sldMkLst>
        <pc:spChg chg="mod">
          <ac:chgData name="Tosheva, Andrea (220666)" userId="S::220666@buas.nl::36520e01-5ac3-4e32-90c4-a754bb4cc49b" providerId="AD" clId="Web-{33BD3BD0-4CF8-A745-6DFA-01C07528BB3A}" dt="2024-04-08T07:51:55.908" v="55" actId="20577"/>
          <ac:spMkLst>
            <pc:docMk/>
            <pc:sldMk cId="2974355201" sldId="265"/>
            <ac:spMk id="2" creationId="{D97C4B9A-7381-888C-AD6B-0DEB2B543D90}"/>
          </ac:spMkLst>
        </pc:spChg>
      </pc:sldChg>
      <pc:sldChg chg="modSp new">
        <pc:chgData name="Tosheva, Andrea (220666)" userId="S::220666@buas.nl::36520e01-5ac3-4e32-90c4-a754bb4cc49b" providerId="AD" clId="Web-{33BD3BD0-4CF8-A745-6DFA-01C07528BB3A}" dt="2024-04-08T08:04:46.368" v="157" actId="20577"/>
        <pc:sldMkLst>
          <pc:docMk/>
          <pc:sldMk cId="3429229254" sldId="266"/>
        </pc:sldMkLst>
        <pc:spChg chg="mod">
          <ac:chgData name="Tosheva, Andrea (220666)" userId="S::220666@buas.nl::36520e01-5ac3-4e32-90c4-a754bb4cc49b" providerId="AD" clId="Web-{33BD3BD0-4CF8-A745-6DFA-01C07528BB3A}" dt="2024-04-08T08:04:46.368" v="157" actId="20577"/>
          <ac:spMkLst>
            <pc:docMk/>
            <pc:sldMk cId="3429229254" sldId="266"/>
            <ac:spMk id="2" creationId="{4713CBA3-788E-0F58-E040-F3A49414F120}"/>
          </ac:spMkLst>
        </pc:spChg>
      </pc:sldChg>
      <pc:sldMasterChg chg="del mod setBg delSldLayout modSldLayout">
        <pc:chgData name="Tosheva, Andrea (220666)" userId="S::220666@buas.nl::36520e01-5ac3-4e32-90c4-a754bb4cc49b" providerId="AD" clId="Web-{33BD3BD0-4CF8-A745-6DFA-01C07528BB3A}" dt="2024-04-08T07:47:46" v="42"/>
        <pc:sldMasterMkLst>
          <pc:docMk/>
          <pc:sldMasterMk cId="2273978786" sldId="2147483689"/>
        </pc:sldMasterMkLst>
        <pc:sldLayoutChg chg="del mod setFolMasterObjs">
          <pc:chgData name="Tosheva, Andrea (220666)" userId="S::220666@buas.nl::36520e01-5ac3-4e32-90c4-a754bb4cc49b" providerId="AD" clId="Web-{33BD3BD0-4CF8-A745-6DFA-01C07528BB3A}" dt="2024-04-08T07:47:46" v="42"/>
          <pc:sldLayoutMkLst>
            <pc:docMk/>
            <pc:sldMasterMk cId="2273978786" sldId="2147483689"/>
            <pc:sldLayoutMk cId="1808148189" sldId="2147483690"/>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3203536537" sldId="2147483691"/>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3522385765" sldId="2147483692"/>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182349701" sldId="2147483693"/>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2306512545" sldId="2147483694"/>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778313366" sldId="2147483695"/>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243504710" sldId="2147483696"/>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2644676029" sldId="2147483697"/>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2535919603" sldId="2147483698"/>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2996757443" sldId="2147483699"/>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929730212" sldId="2147483700"/>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3588290918" sldId="2147483701"/>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4218787181" sldId="2147483702"/>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1575173832" sldId="2147483703"/>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2082214274" sldId="2147483704"/>
          </pc:sldLayoutMkLst>
        </pc:sldLayoutChg>
        <pc:sldLayoutChg chg="del mod">
          <pc:chgData name="Tosheva, Andrea (220666)" userId="S::220666@buas.nl::36520e01-5ac3-4e32-90c4-a754bb4cc49b" providerId="AD" clId="Web-{33BD3BD0-4CF8-A745-6DFA-01C07528BB3A}" dt="2024-04-08T07:47:46" v="42"/>
          <pc:sldLayoutMkLst>
            <pc:docMk/>
            <pc:sldMasterMk cId="2273978786" sldId="2147483689"/>
            <pc:sldLayoutMk cId="1481489166" sldId="2147483705"/>
          </pc:sldLayoutMkLst>
        </pc:sldLayoutChg>
      </pc:sldMasterChg>
      <pc:sldMasterChg chg="add addSldLayout modSldLayout">
        <pc:chgData name="Tosheva, Andrea (220666)" userId="S::220666@buas.nl::36520e01-5ac3-4e32-90c4-a754bb4cc49b" providerId="AD" clId="Web-{33BD3BD0-4CF8-A745-6DFA-01C07528BB3A}" dt="2024-04-08T07:47:46" v="42"/>
        <pc:sldMasterMkLst>
          <pc:docMk/>
          <pc:sldMasterMk cId="1795767274" sldId="2147483706"/>
        </pc:sldMasterMkLst>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81565521" sldId="2147483707"/>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2920762721" sldId="2147483708"/>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3399127670" sldId="2147483709"/>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3794047886" sldId="2147483710"/>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1682874203" sldId="2147483711"/>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2070806425" sldId="2147483712"/>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1831561388" sldId="2147483713"/>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4249248191" sldId="2147483714"/>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1829029830" sldId="2147483715"/>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2582448202" sldId="2147483716"/>
          </pc:sldLayoutMkLst>
        </pc:sldLayoutChg>
        <pc:sldLayoutChg chg="add mod replId">
          <pc:chgData name="Tosheva, Andrea (220666)" userId="S::220666@buas.nl::36520e01-5ac3-4e32-90c4-a754bb4cc49b" providerId="AD" clId="Web-{33BD3BD0-4CF8-A745-6DFA-01C07528BB3A}" dt="2024-04-08T07:47:46" v="42"/>
          <pc:sldLayoutMkLst>
            <pc:docMk/>
            <pc:sldMasterMk cId="1795767274" sldId="2147483706"/>
            <pc:sldLayoutMk cId="508658680" sldId="2147483717"/>
          </pc:sldLayoutMkLst>
        </pc:sldLayoutChg>
      </pc:sldMasterChg>
    </pc:docChg>
  </pc:docChgLst>
  <pc:docChgLst>
    <pc:chgData name="Nachev, Borislav (220472)" userId="S::220472@buas.nl::2fb43d8e-c436-460f-8719-a719be08ece5" providerId="AD" clId="Web-{745E33FD-4DC6-EDFB-053A-CEE068BE62B6}"/>
    <pc:docChg chg="addSld modSld sldOrd">
      <pc:chgData name="Nachev, Borislav (220472)" userId="S::220472@buas.nl::2fb43d8e-c436-460f-8719-a719be08ece5" providerId="AD" clId="Web-{745E33FD-4DC6-EDFB-053A-CEE068BE62B6}" dt="2024-04-08T09:56:22.120" v="774" actId="14100"/>
      <pc:docMkLst>
        <pc:docMk/>
      </pc:docMkLst>
      <pc:sldChg chg="addSp delSp modSp mod ord modClrScheme chgLayout">
        <pc:chgData name="Nachev, Borislav (220472)" userId="S::220472@buas.nl::2fb43d8e-c436-460f-8719-a719be08ece5" providerId="AD" clId="Web-{745E33FD-4DC6-EDFB-053A-CEE068BE62B6}" dt="2024-04-08T08:33:54.158" v="421" actId="20577"/>
        <pc:sldMkLst>
          <pc:docMk/>
          <pc:sldMk cId="2374383540" sldId="258"/>
        </pc:sldMkLst>
        <pc:spChg chg="mod ord">
          <ac:chgData name="Nachev, Borislav (220472)" userId="S::220472@buas.nl::2fb43d8e-c436-460f-8719-a719be08ece5" providerId="AD" clId="Web-{745E33FD-4DC6-EDFB-053A-CEE068BE62B6}" dt="2024-04-08T08:14:21.971" v="93"/>
          <ac:spMkLst>
            <pc:docMk/>
            <pc:sldMk cId="2374383540" sldId="258"/>
            <ac:spMk id="2" creationId="{465FB512-4DEA-16D2-E40F-BFD8D9C0DF95}"/>
          </ac:spMkLst>
        </pc:spChg>
        <pc:spChg chg="mod ord">
          <ac:chgData name="Nachev, Borislav (220472)" userId="S::220472@buas.nl::2fb43d8e-c436-460f-8719-a719be08ece5" providerId="AD" clId="Web-{745E33FD-4DC6-EDFB-053A-CEE068BE62B6}" dt="2024-04-08T08:33:49.580" v="417" actId="20577"/>
          <ac:spMkLst>
            <pc:docMk/>
            <pc:sldMk cId="2374383540" sldId="258"/>
            <ac:spMk id="3" creationId="{646FFA2E-33D3-2E35-DAFE-273DCA8E3F43}"/>
          </ac:spMkLst>
        </pc:spChg>
        <pc:spChg chg="add mod ord">
          <ac:chgData name="Nachev, Borislav (220472)" userId="S::220472@buas.nl::2fb43d8e-c436-460f-8719-a719be08ece5" providerId="AD" clId="Web-{745E33FD-4DC6-EDFB-053A-CEE068BE62B6}" dt="2024-04-08T08:21:46.889" v="202"/>
          <ac:spMkLst>
            <pc:docMk/>
            <pc:sldMk cId="2374383540" sldId="258"/>
            <ac:spMk id="4" creationId="{CC61E474-B952-6EEE-08ED-71582C789155}"/>
          </ac:spMkLst>
        </pc:spChg>
        <pc:spChg chg="add mod ord">
          <ac:chgData name="Nachev, Borislav (220472)" userId="S::220472@buas.nl::2fb43d8e-c436-460f-8719-a719be08ece5" providerId="AD" clId="Web-{745E33FD-4DC6-EDFB-053A-CEE068BE62B6}" dt="2024-04-08T08:21:39.405" v="200" actId="20577"/>
          <ac:spMkLst>
            <pc:docMk/>
            <pc:sldMk cId="2374383540" sldId="258"/>
            <ac:spMk id="5" creationId="{69B43D7A-AAFF-142C-1756-3F90046BBA94}"/>
          </ac:spMkLst>
        </pc:spChg>
        <pc:spChg chg="add del mod ord">
          <ac:chgData name="Nachev, Borislav (220472)" userId="S::220472@buas.nl::2fb43d8e-c436-460f-8719-a719be08ece5" providerId="AD" clId="Web-{745E33FD-4DC6-EDFB-053A-CEE068BE62B6}" dt="2024-04-08T08:17:24.726" v="163"/>
          <ac:spMkLst>
            <pc:docMk/>
            <pc:sldMk cId="2374383540" sldId="258"/>
            <ac:spMk id="6" creationId="{FB020BE7-E6D7-98AE-FDFD-24D6215BC418}"/>
          </ac:spMkLst>
        </pc:spChg>
        <pc:spChg chg="add mod">
          <ac:chgData name="Nachev, Borislav (220472)" userId="S::220472@buas.nl::2fb43d8e-c436-460f-8719-a719be08ece5" providerId="AD" clId="Web-{745E33FD-4DC6-EDFB-053A-CEE068BE62B6}" dt="2024-04-08T08:21:49.624" v="203" actId="20577"/>
          <ac:spMkLst>
            <pc:docMk/>
            <pc:sldMk cId="2374383540" sldId="258"/>
            <ac:spMk id="8" creationId="{ABF09B7C-B5FC-6875-6144-A25872CA0807}"/>
          </ac:spMkLst>
        </pc:spChg>
        <pc:spChg chg="add del mod">
          <ac:chgData name="Nachev, Borislav (220472)" userId="S::220472@buas.nl::2fb43d8e-c436-460f-8719-a719be08ece5" providerId="AD" clId="Web-{745E33FD-4DC6-EDFB-053A-CEE068BE62B6}" dt="2024-04-08T08:17:16.617" v="162"/>
          <ac:spMkLst>
            <pc:docMk/>
            <pc:sldMk cId="2374383540" sldId="258"/>
            <ac:spMk id="9" creationId="{66AF237B-ABC9-3DB9-33BE-B431F693D682}"/>
          </ac:spMkLst>
        </pc:spChg>
        <pc:spChg chg="add del mod">
          <ac:chgData name="Nachev, Borislav (220472)" userId="S::220472@buas.nl::2fb43d8e-c436-460f-8719-a719be08ece5" providerId="AD" clId="Web-{745E33FD-4DC6-EDFB-053A-CEE068BE62B6}" dt="2024-04-08T08:17:12.945" v="161"/>
          <ac:spMkLst>
            <pc:docMk/>
            <pc:sldMk cId="2374383540" sldId="258"/>
            <ac:spMk id="10" creationId="{81FA0325-48F9-3C23-5F69-0A6FDBA9092A}"/>
          </ac:spMkLst>
        </pc:spChg>
        <pc:spChg chg="add del mod">
          <ac:chgData name="Nachev, Borislav (220472)" userId="S::220472@buas.nl::2fb43d8e-c436-460f-8719-a719be08ece5" providerId="AD" clId="Web-{745E33FD-4DC6-EDFB-053A-CEE068BE62B6}" dt="2024-04-08T08:17:31.804" v="166"/>
          <ac:spMkLst>
            <pc:docMk/>
            <pc:sldMk cId="2374383540" sldId="258"/>
            <ac:spMk id="11" creationId="{66AF237B-ABC9-3DB9-33BE-B431F693D682}"/>
          </ac:spMkLst>
        </pc:spChg>
        <pc:spChg chg="add del mod">
          <ac:chgData name="Nachev, Borislav (220472)" userId="S::220472@buas.nl::2fb43d8e-c436-460f-8719-a719be08ece5" providerId="AD" clId="Web-{745E33FD-4DC6-EDFB-053A-CEE068BE62B6}" dt="2024-04-08T08:18:46.150" v="185"/>
          <ac:spMkLst>
            <pc:docMk/>
            <pc:sldMk cId="2374383540" sldId="258"/>
            <ac:spMk id="12" creationId="{66AF237B-ABC9-3DB9-33BE-B431F693D682}"/>
          </ac:spMkLst>
        </pc:spChg>
        <pc:spChg chg="add del mod">
          <ac:chgData name="Nachev, Borislav (220472)" userId="S::220472@buas.nl::2fb43d8e-c436-460f-8719-a719be08ece5" providerId="AD" clId="Web-{745E33FD-4DC6-EDFB-053A-CEE068BE62B6}" dt="2024-04-08T08:18:17.102" v="177"/>
          <ac:spMkLst>
            <pc:docMk/>
            <pc:sldMk cId="2374383540" sldId="258"/>
            <ac:spMk id="13" creationId="{66AF237B-ABC9-3DB9-33BE-B431F693D682}"/>
          </ac:spMkLst>
        </pc:spChg>
        <pc:spChg chg="add mod">
          <ac:chgData name="Nachev, Borislav (220472)" userId="S::220472@buas.nl::2fb43d8e-c436-460f-8719-a719be08ece5" providerId="AD" clId="Web-{745E33FD-4DC6-EDFB-053A-CEE068BE62B6}" dt="2024-04-08T08:33:54.158" v="421" actId="20577"/>
          <ac:spMkLst>
            <pc:docMk/>
            <pc:sldMk cId="2374383540" sldId="258"/>
            <ac:spMk id="15" creationId="{472E57D5-5745-8DF8-BFE7-C6BF31586AE5}"/>
          </ac:spMkLst>
        </pc:spChg>
        <pc:spChg chg="add mod">
          <ac:chgData name="Nachev, Borislav (220472)" userId="S::220472@buas.nl::2fb43d8e-c436-460f-8719-a719be08ece5" providerId="AD" clId="Web-{745E33FD-4DC6-EDFB-053A-CEE068BE62B6}" dt="2024-04-08T08:33:50.674" v="419" actId="20577"/>
          <ac:spMkLst>
            <pc:docMk/>
            <pc:sldMk cId="2374383540" sldId="258"/>
            <ac:spMk id="17" creationId="{C9D84ACB-5C90-7AAD-97DB-6F408C1F65C9}"/>
          </ac:spMkLst>
        </pc:spChg>
        <pc:cxnChg chg="add mod">
          <ac:chgData name="Nachev, Borislav (220472)" userId="S::220472@buas.nl::2fb43d8e-c436-460f-8719-a719be08ece5" providerId="AD" clId="Web-{745E33FD-4DC6-EDFB-053A-CEE068BE62B6}" dt="2024-04-08T08:20:16.934" v="194"/>
          <ac:cxnSpMkLst>
            <pc:docMk/>
            <pc:sldMk cId="2374383540" sldId="258"/>
            <ac:cxnSpMk id="18" creationId="{3001E30C-D4BB-4FEC-6417-83DE125B6D49}"/>
          </ac:cxnSpMkLst>
        </pc:cxnChg>
        <pc:cxnChg chg="add mod">
          <ac:chgData name="Nachev, Borislav (220472)" userId="S::220472@buas.nl::2fb43d8e-c436-460f-8719-a719be08ece5" providerId="AD" clId="Web-{745E33FD-4DC6-EDFB-053A-CEE068BE62B6}" dt="2024-04-08T08:20:32.684" v="196" actId="1076"/>
          <ac:cxnSpMkLst>
            <pc:docMk/>
            <pc:sldMk cId="2374383540" sldId="258"/>
            <ac:cxnSpMk id="19" creationId="{AB255B56-C542-D73D-D3A1-C8F4D5E3ABEF}"/>
          </ac:cxnSpMkLst>
        </pc:cxnChg>
      </pc:sldChg>
      <pc:sldChg chg="modSp">
        <pc:chgData name="Nachev, Borislav (220472)" userId="S::220472@buas.nl::2fb43d8e-c436-460f-8719-a719be08ece5" providerId="AD" clId="Web-{745E33FD-4DC6-EDFB-053A-CEE068BE62B6}" dt="2024-04-08T07:41:49.108" v="6" actId="20577"/>
        <pc:sldMkLst>
          <pc:docMk/>
          <pc:sldMk cId="2828271145" sldId="259"/>
        </pc:sldMkLst>
        <pc:spChg chg="mod">
          <ac:chgData name="Nachev, Borislav (220472)" userId="S::220472@buas.nl::2fb43d8e-c436-460f-8719-a719be08ece5" providerId="AD" clId="Web-{745E33FD-4DC6-EDFB-053A-CEE068BE62B6}" dt="2024-04-08T07:41:36.670" v="1" actId="20577"/>
          <ac:spMkLst>
            <pc:docMk/>
            <pc:sldMk cId="2828271145" sldId="259"/>
            <ac:spMk id="2" creationId="{C3395803-FB10-A52C-1786-4BD36EF1DADF}"/>
          </ac:spMkLst>
        </pc:spChg>
        <pc:spChg chg="mod">
          <ac:chgData name="Nachev, Borislav (220472)" userId="S::220472@buas.nl::2fb43d8e-c436-460f-8719-a719be08ece5" providerId="AD" clId="Web-{745E33FD-4DC6-EDFB-053A-CEE068BE62B6}" dt="2024-04-08T07:41:49.108" v="6" actId="20577"/>
          <ac:spMkLst>
            <pc:docMk/>
            <pc:sldMk cId="2828271145" sldId="259"/>
            <ac:spMk id="3" creationId="{3BF3A244-B7CD-9B93-1F7B-E868274C9953}"/>
          </ac:spMkLst>
        </pc:spChg>
      </pc:sldChg>
      <pc:sldChg chg="modSp">
        <pc:chgData name="Nachev, Borislav (220472)" userId="S::220472@buas.nl::2fb43d8e-c436-460f-8719-a719be08ece5" providerId="AD" clId="Web-{745E33FD-4DC6-EDFB-053A-CEE068BE62B6}" dt="2024-04-08T07:52:57.860" v="33" actId="20577"/>
        <pc:sldMkLst>
          <pc:docMk/>
          <pc:sldMk cId="4006344014" sldId="260"/>
        </pc:sldMkLst>
        <pc:spChg chg="mod">
          <ac:chgData name="Nachev, Borislav (220472)" userId="S::220472@buas.nl::2fb43d8e-c436-460f-8719-a719be08ece5" providerId="AD" clId="Web-{745E33FD-4DC6-EDFB-053A-CEE068BE62B6}" dt="2024-04-08T07:52:57.860" v="33" actId="20577"/>
          <ac:spMkLst>
            <pc:docMk/>
            <pc:sldMk cId="4006344014" sldId="260"/>
            <ac:spMk id="2" creationId="{410AFAFA-ACA4-4AF9-053B-0123EC53C029}"/>
          </ac:spMkLst>
        </pc:spChg>
      </pc:sldChg>
      <pc:sldChg chg="addSp modSp">
        <pc:chgData name="Nachev, Borislav (220472)" userId="S::220472@buas.nl::2fb43d8e-c436-460f-8719-a719be08ece5" providerId="AD" clId="Web-{745E33FD-4DC6-EDFB-053A-CEE068BE62B6}" dt="2024-04-08T09:47:26.887" v="752" actId="1076"/>
        <pc:sldMkLst>
          <pc:docMk/>
          <pc:sldMk cId="3233667278" sldId="261"/>
        </pc:sldMkLst>
        <pc:spChg chg="mod">
          <ac:chgData name="Nachev, Borislav (220472)" userId="S::220472@buas.nl::2fb43d8e-c436-460f-8719-a719be08ece5" providerId="AD" clId="Web-{745E33FD-4DC6-EDFB-053A-CEE068BE62B6}" dt="2024-04-08T09:46:33.276" v="746" actId="20577"/>
          <ac:spMkLst>
            <pc:docMk/>
            <pc:sldMk cId="3233667278" sldId="261"/>
            <ac:spMk id="2" creationId="{9B115478-90B5-F869-9C41-B967B172F2D9}"/>
          </ac:spMkLst>
        </pc:spChg>
        <pc:spChg chg="mod">
          <ac:chgData name="Nachev, Borislav (220472)" userId="S::220472@buas.nl::2fb43d8e-c436-460f-8719-a719be08ece5" providerId="AD" clId="Web-{745E33FD-4DC6-EDFB-053A-CEE068BE62B6}" dt="2024-04-08T09:46:29.417" v="743" actId="14100"/>
          <ac:spMkLst>
            <pc:docMk/>
            <pc:sldMk cId="3233667278" sldId="261"/>
            <ac:spMk id="3" creationId="{120932FF-9F5C-D49B-EEA0-742908485491}"/>
          </ac:spMkLst>
        </pc:spChg>
        <pc:picChg chg="add mod">
          <ac:chgData name="Nachev, Borislav (220472)" userId="S::220472@buas.nl::2fb43d8e-c436-460f-8719-a719be08ece5" providerId="AD" clId="Web-{745E33FD-4DC6-EDFB-053A-CEE068BE62B6}" dt="2024-04-08T09:47:26.887" v="752" actId="1076"/>
          <ac:picMkLst>
            <pc:docMk/>
            <pc:sldMk cId="3233667278" sldId="261"/>
            <ac:picMk id="4" creationId="{16289F8D-3658-79D7-7F45-966D86377730}"/>
          </ac:picMkLst>
        </pc:picChg>
      </pc:sldChg>
      <pc:sldChg chg="addSp delSp modSp">
        <pc:chgData name="Nachev, Borislav (220472)" userId="S::220472@buas.nl::2fb43d8e-c436-460f-8719-a719be08ece5" providerId="AD" clId="Web-{745E33FD-4DC6-EDFB-053A-CEE068BE62B6}" dt="2024-04-08T09:56:22.120" v="774" actId="14100"/>
        <pc:sldMkLst>
          <pc:docMk/>
          <pc:sldMk cId="1734804216" sldId="262"/>
        </pc:sldMkLst>
        <pc:spChg chg="mod">
          <ac:chgData name="Nachev, Borislav (220472)" userId="S::220472@buas.nl::2fb43d8e-c436-460f-8719-a719be08ece5" providerId="AD" clId="Web-{745E33FD-4DC6-EDFB-053A-CEE068BE62B6}" dt="2024-04-08T09:56:22.120" v="774" actId="14100"/>
          <ac:spMkLst>
            <pc:docMk/>
            <pc:sldMk cId="1734804216" sldId="262"/>
            <ac:spMk id="3" creationId="{DE97F107-6F00-0EA6-F88A-6FAF6F6E91A5}"/>
          </ac:spMkLst>
        </pc:spChg>
        <pc:picChg chg="add del mod">
          <ac:chgData name="Nachev, Borislav (220472)" userId="S::220472@buas.nl::2fb43d8e-c436-460f-8719-a719be08ece5" providerId="AD" clId="Web-{745E33FD-4DC6-EDFB-053A-CEE068BE62B6}" dt="2024-04-08T09:56:05.588" v="769"/>
          <ac:picMkLst>
            <pc:docMk/>
            <pc:sldMk cId="1734804216" sldId="262"/>
            <ac:picMk id="4" creationId="{63DA2B28-2606-7C45-595E-BB23D4483180}"/>
          </ac:picMkLst>
        </pc:picChg>
        <pc:picChg chg="add mod">
          <ac:chgData name="Nachev, Borislav (220472)" userId="S::220472@buas.nl::2fb43d8e-c436-460f-8719-a719be08ece5" providerId="AD" clId="Web-{745E33FD-4DC6-EDFB-053A-CEE068BE62B6}" dt="2024-04-08T09:56:18.823" v="773" actId="1076"/>
          <ac:picMkLst>
            <pc:docMk/>
            <pc:sldMk cId="1734804216" sldId="262"/>
            <ac:picMk id="5" creationId="{7C3BB9A8-31CB-0609-BFE9-A669DB8A36CE}"/>
          </ac:picMkLst>
        </pc:picChg>
      </pc:sldChg>
      <pc:sldChg chg="new">
        <pc:chgData name="Nachev, Borislav (220472)" userId="S::220472@buas.nl::2fb43d8e-c436-460f-8719-a719be08ece5" providerId="AD" clId="Web-{745E33FD-4DC6-EDFB-053A-CEE068BE62B6}" dt="2024-04-08T07:51:45.139" v="7"/>
        <pc:sldMkLst>
          <pc:docMk/>
          <pc:sldMk cId="1510480529" sldId="263"/>
        </pc:sldMkLst>
      </pc:sldChg>
      <pc:sldChg chg="modSp">
        <pc:chgData name="Nachev, Borislav (220472)" userId="S::220472@buas.nl::2fb43d8e-c436-460f-8719-a719be08ece5" providerId="AD" clId="Web-{745E33FD-4DC6-EDFB-053A-CEE068BE62B6}" dt="2024-04-08T09:49:40.953" v="756" actId="20577"/>
        <pc:sldMkLst>
          <pc:docMk/>
          <pc:sldMk cId="1510480529" sldId="264"/>
        </pc:sldMkLst>
        <pc:spChg chg="mod">
          <ac:chgData name="Nachev, Borislav (220472)" userId="S::220472@buas.nl::2fb43d8e-c436-460f-8719-a719be08ece5" providerId="AD" clId="Web-{745E33FD-4DC6-EDFB-053A-CEE068BE62B6}" dt="2024-04-08T09:49:40.953" v="756" actId="20577"/>
          <ac:spMkLst>
            <pc:docMk/>
            <pc:sldMk cId="1510480529" sldId="264"/>
            <ac:spMk id="2" creationId="{B9B77EBB-E569-F4D8-945E-EA06E25A202B}"/>
          </ac:spMkLst>
        </pc:spChg>
      </pc:sldChg>
      <pc:sldChg chg="modSp new">
        <pc:chgData name="Nachev, Borislav (220472)" userId="S::220472@buas.nl::2fb43d8e-c436-460f-8719-a719be08ece5" providerId="AD" clId="Web-{745E33FD-4DC6-EDFB-053A-CEE068BE62B6}" dt="2024-04-08T09:49:51.328" v="764" actId="20577"/>
        <pc:sldMkLst>
          <pc:docMk/>
          <pc:sldMk cId="1116166576" sldId="267"/>
        </pc:sldMkLst>
        <pc:spChg chg="mod">
          <ac:chgData name="Nachev, Borislav (220472)" userId="S::220472@buas.nl::2fb43d8e-c436-460f-8719-a719be08ece5" providerId="AD" clId="Web-{745E33FD-4DC6-EDFB-053A-CEE068BE62B6}" dt="2024-04-08T08:08:35.603" v="55" actId="20577"/>
          <ac:spMkLst>
            <pc:docMk/>
            <pc:sldMk cId="1116166576" sldId="267"/>
            <ac:spMk id="2" creationId="{A1F5E099-778D-B732-2658-42C12D6D1A38}"/>
          </ac:spMkLst>
        </pc:spChg>
        <pc:spChg chg="mod">
          <ac:chgData name="Nachev, Borislav (220472)" userId="S::220472@buas.nl::2fb43d8e-c436-460f-8719-a719be08ece5" providerId="AD" clId="Web-{745E33FD-4DC6-EDFB-053A-CEE068BE62B6}" dt="2024-04-08T09:49:51.328" v="764" actId="20577"/>
          <ac:spMkLst>
            <pc:docMk/>
            <pc:sldMk cId="1116166576" sldId="267"/>
            <ac:spMk id="3" creationId="{34D56204-9262-7D85-D693-3D232671E642}"/>
          </ac:spMkLst>
        </pc:spChg>
      </pc:sldChg>
    </pc:docChg>
  </pc:docChgLst>
  <pc:docChgLst>
    <pc:chgData name="Tosheva, Andrea (220666)" userId="S::220666@buas.nl::36520e01-5ac3-4e32-90c4-a754bb4cc49b" providerId="AD" clId="Web-{5FB3A834-A4E1-4D3C-9A88-2C2E28DB1C36}"/>
    <pc:docChg chg="addSld delSld modSld">
      <pc:chgData name="Tosheva, Andrea (220666)" userId="S::220666@buas.nl::36520e01-5ac3-4e32-90c4-a754bb4cc49b" providerId="AD" clId="Web-{5FB3A834-A4E1-4D3C-9A88-2C2E28DB1C36}" dt="2024-04-10T05:11:30.613" v="83"/>
      <pc:docMkLst>
        <pc:docMk/>
      </pc:docMkLst>
      <pc:sldChg chg="modAnim">
        <pc:chgData name="Tosheva, Andrea (220666)" userId="S::220666@buas.nl::36520e01-5ac3-4e32-90c4-a754bb4cc49b" providerId="AD" clId="Web-{5FB3A834-A4E1-4D3C-9A88-2C2E28DB1C36}" dt="2024-04-10T05:11:30.613" v="83"/>
        <pc:sldMkLst>
          <pc:docMk/>
          <pc:sldMk cId="2828271145" sldId="259"/>
        </pc:sldMkLst>
      </pc:sldChg>
      <pc:sldChg chg="addAnim modAnim">
        <pc:chgData name="Tosheva, Andrea (220666)" userId="S::220666@buas.nl::36520e01-5ac3-4e32-90c4-a754bb4cc49b" providerId="AD" clId="Web-{5FB3A834-A4E1-4D3C-9A88-2C2E28DB1C36}" dt="2024-04-10T05:09:48.796" v="80"/>
        <pc:sldMkLst>
          <pc:docMk/>
          <pc:sldMk cId="1734804216" sldId="262"/>
        </pc:sldMkLst>
      </pc:sldChg>
      <pc:sldChg chg="addSp modSp addAnim delAnim modAnim">
        <pc:chgData name="Tosheva, Andrea (220666)" userId="S::220666@buas.nl::36520e01-5ac3-4e32-90c4-a754bb4cc49b" providerId="AD" clId="Web-{5FB3A834-A4E1-4D3C-9A88-2C2E28DB1C36}" dt="2024-04-10T05:07:25.572" v="78"/>
        <pc:sldMkLst>
          <pc:docMk/>
          <pc:sldMk cId="2766595748" sldId="273"/>
        </pc:sldMkLst>
        <pc:spChg chg="mod">
          <ac:chgData name="Tosheva, Andrea (220666)" userId="S::220666@buas.nl::36520e01-5ac3-4e32-90c4-a754bb4cc49b" providerId="AD" clId="Web-{5FB3A834-A4E1-4D3C-9A88-2C2E28DB1C36}" dt="2024-04-10T05:03:27.094" v="33" actId="20577"/>
          <ac:spMkLst>
            <pc:docMk/>
            <pc:sldMk cId="2766595748" sldId="273"/>
            <ac:spMk id="2" creationId="{DD3B56A5-7D2F-FF6D-6071-21F9DE632E5C}"/>
          </ac:spMkLst>
        </pc:spChg>
        <pc:spChg chg="add mod">
          <ac:chgData name="Tosheva, Andrea (220666)" userId="S::220666@buas.nl::36520e01-5ac3-4e32-90c4-a754bb4cc49b" providerId="AD" clId="Web-{5FB3A834-A4E1-4D3C-9A88-2C2E28DB1C36}" dt="2024-04-10T05:06:24.929" v="63" actId="1076"/>
          <ac:spMkLst>
            <pc:docMk/>
            <pc:sldMk cId="2766595748" sldId="273"/>
            <ac:spMk id="5" creationId="{472A3E2E-25CE-96DA-159A-6FA6E6F51E2C}"/>
          </ac:spMkLst>
        </pc:spChg>
        <pc:spChg chg="add mod">
          <ac:chgData name="Tosheva, Andrea (220666)" userId="S::220666@buas.nl::36520e01-5ac3-4e32-90c4-a754bb4cc49b" providerId="AD" clId="Web-{5FB3A834-A4E1-4D3C-9A88-2C2E28DB1C36}" dt="2024-04-10T05:06:24.945" v="66" actId="1076"/>
          <ac:spMkLst>
            <pc:docMk/>
            <pc:sldMk cId="2766595748" sldId="273"/>
            <ac:spMk id="9" creationId="{8D42728D-11F7-1B07-8C1A-91E7E60C83ED}"/>
          </ac:spMkLst>
        </pc:spChg>
        <pc:spChg chg="mod">
          <ac:chgData name="Tosheva, Andrea (220666)" userId="S::220666@buas.nl::36520e01-5ac3-4e32-90c4-a754bb4cc49b" providerId="AD" clId="Web-{5FB3A834-A4E1-4D3C-9A88-2C2E28DB1C36}" dt="2024-04-10T05:03:31.829" v="34" actId="1076"/>
          <ac:spMkLst>
            <pc:docMk/>
            <pc:sldMk cId="2766595748" sldId="273"/>
            <ac:spMk id="14" creationId="{6C19CE4B-97A3-0EC0-A3DB-2F16DCFA02DA}"/>
          </ac:spMkLst>
        </pc:spChg>
        <pc:picChg chg="mod">
          <ac:chgData name="Tosheva, Andrea (220666)" userId="S::220666@buas.nl::36520e01-5ac3-4e32-90c4-a754bb4cc49b" providerId="AD" clId="Web-{5FB3A834-A4E1-4D3C-9A88-2C2E28DB1C36}" dt="2024-04-10T05:06:28.679" v="67" actId="14100"/>
          <ac:picMkLst>
            <pc:docMk/>
            <pc:sldMk cId="2766595748" sldId="273"/>
            <ac:picMk id="3" creationId="{02F4E776-4BB1-D2EE-4C21-D1DE110D3072}"/>
          </ac:picMkLst>
        </pc:picChg>
        <pc:picChg chg="mod">
          <ac:chgData name="Tosheva, Andrea (220666)" userId="S::220666@buas.nl::36520e01-5ac3-4e32-90c4-a754bb4cc49b" providerId="AD" clId="Web-{5FB3A834-A4E1-4D3C-9A88-2C2E28DB1C36}" dt="2024-04-10T05:06:35.180" v="68" actId="1076"/>
          <ac:picMkLst>
            <pc:docMk/>
            <pc:sldMk cId="2766595748" sldId="273"/>
            <ac:picMk id="6" creationId="{51B8277D-BE23-7D9F-F464-5A2176167C5C}"/>
          </ac:picMkLst>
        </pc:picChg>
        <pc:picChg chg="mod">
          <ac:chgData name="Tosheva, Andrea (220666)" userId="S::220666@buas.nl::36520e01-5ac3-4e32-90c4-a754bb4cc49b" providerId="AD" clId="Web-{5FB3A834-A4E1-4D3C-9A88-2C2E28DB1C36}" dt="2024-04-10T05:06:40.149" v="69" actId="1076"/>
          <ac:picMkLst>
            <pc:docMk/>
            <pc:sldMk cId="2766595748" sldId="273"/>
            <ac:picMk id="7" creationId="{99E5C9B3-A2F4-D4B6-522E-E0517DA07846}"/>
          </ac:picMkLst>
        </pc:picChg>
        <pc:picChg chg="add mod">
          <ac:chgData name="Tosheva, Andrea (220666)" userId="S::220666@buas.nl::36520e01-5ac3-4e32-90c4-a754bb4cc49b" providerId="AD" clId="Web-{5FB3A834-A4E1-4D3C-9A88-2C2E28DB1C36}" dt="2024-04-10T05:06:24.929" v="64" actId="1076"/>
          <ac:picMkLst>
            <pc:docMk/>
            <pc:sldMk cId="2766595748" sldId="273"/>
            <ac:picMk id="10" creationId="{EC043919-7731-6F4A-D5F8-173F2BCF2EE4}"/>
          </ac:picMkLst>
        </pc:picChg>
        <pc:picChg chg="mod">
          <ac:chgData name="Tosheva, Andrea (220666)" userId="S::220666@buas.nl::36520e01-5ac3-4e32-90c4-a754bb4cc49b" providerId="AD" clId="Web-{5FB3A834-A4E1-4D3C-9A88-2C2E28DB1C36}" dt="2024-04-10T05:06:40.164" v="70" actId="1076"/>
          <ac:picMkLst>
            <pc:docMk/>
            <pc:sldMk cId="2766595748" sldId="273"/>
            <ac:picMk id="11" creationId="{F236A2EA-D55B-1E7B-8AD7-296AD66D5E41}"/>
          </ac:picMkLst>
        </pc:picChg>
        <pc:picChg chg="add mod ord">
          <ac:chgData name="Tosheva, Andrea (220666)" userId="S::220666@buas.nl::36520e01-5ac3-4e32-90c4-a754bb4cc49b" providerId="AD" clId="Web-{5FB3A834-A4E1-4D3C-9A88-2C2E28DB1C36}" dt="2024-04-10T05:06:24.929" v="65" actId="1076"/>
          <ac:picMkLst>
            <pc:docMk/>
            <pc:sldMk cId="2766595748" sldId="273"/>
            <ac:picMk id="12" creationId="{4C87E1C4-6A01-B546-96C8-B214659C62AB}"/>
          </ac:picMkLst>
        </pc:picChg>
      </pc:sldChg>
      <pc:sldChg chg="add del replId">
        <pc:chgData name="Tosheva, Andrea (220666)" userId="S::220666@buas.nl::36520e01-5ac3-4e32-90c4-a754bb4cc49b" providerId="AD" clId="Web-{5FB3A834-A4E1-4D3C-9A88-2C2E28DB1C36}" dt="2024-04-10T05:02:37.686" v="20"/>
        <pc:sldMkLst>
          <pc:docMk/>
          <pc:sldMk cId="1538092684" sldId="274"/>
        </pc:sldMkLst>
      </pc:sldChg>
    </pc:docChg>
  </pc:docChgLst>
  <pc:docChgLst>
    <pc:chgData name="Borski, Rebecca (224315)" userId="S::224315@buas.nl::470986de-19c9-4d32-9cfc-59b8bdd6214a" providerId="AD" clId="Web-{F80F6437-E6CB-54D3-E8B4-88E6E108339F}"/>
    <pc:docChg chg="modSld">
      <pc:chgData name="Borski, Rebecca (224315)" userId="S::224315@buas.nl::470986de-19c9-4d32-9cfc-59b8bdd6214a" providerId="AD" clId="Web-{F80F6437-E6CB-54D3-E8B4-88E6E108339F}" dt="2024-04-09T11:23:18.435" v="462" actId="20577"/>
      <pc:docMkLst>
        <pc:docMk/>
      </pc:docMkLst>
      <pc:sldChg chg="modNotes">
        <pc:chgData name="Borski, Rebecca (224315)" userId="S::224315@buas.nl::470986de-19c9-4d32-9cfc-59b8bdd6214a" providerId="AD" clId="Web-{F80F6437-E6CB-54D3-E8B4-88E6E108339F}" dt="2024-04-09T10:49:28.505" v="295"/>
        <pc:sldMkLst>
          <pc:docMk/>
          <pc:sldMk cId="2828271145" sldId="259"/>
        </pc:sldMkLst>
      </pc:sldChg>
      <pc:sldChg chg="modSp">
        <pc:chgData name="Borski, Rebecca (224315)" userId="S::224315@buas.nl::470986de-19c9-4d32-9cfc-59b8bdd6214a" providerId="AD" clId="Web-{F80F6437-E6CB-54D3-E8B4-88E6E108339F}" dt="2024-04-09T11:23:18.435" v="462" actId="20577"/>
        <pc:sldMkLst>
          <pc:docMk/>
          <pc:sldMk cId="1116166576" sldId="267"/>
        </pc:sldMkLst>
        <pc:spChg chg="mod">
          <ac:chgData name="Borski, Rebecca (224315)" userId="S::224315@buas.nl::470986de-19c9-4d32-9cfc-59b8bdd6214a" providerId="AD" clId="Web-{F80F6437-E6CB-54D3-E8B4-88E6E108339F}" dt="2024-04-09T11:23:18.435" v="462" actId="20577"/>
          <ac:spMkLst>
            <pc:docMk/>
            <pc:sldMk cId="1116166576" sldId="267"/>
            <ac:spMk id="3" creationId="{34D56204-9262-7D85-D693-3D232671E642}"/>
          </ac:spMkLst>
        </pc:spChg>
      </pc:sldChg>
      <pc:sldChg chg="modSp">
        <pc:chgData name="Borski, Rebecca (224315)" userId="S::224315@buas.nl::470986de-19c9-4d32-9cfc-59b8bdd6214a" providerId="AD" clId="Web-{F80F6437-E6CB-54D3-E8B4-88E6E108339F}" dt="2024-04-09T10:52:44.918" v="379"/>
        <pc:sldMkLst>
          <pc:docMk/>
          <pc:sldMk cId="4049782031" sldId="270"/>
        </pc:sldMkLst>
        <pc:graphicFrameChg chg="mod modGraphic">
          <ac:chgData name="Borski, Rebecca (224315)" userId="S::224315@buas.nl::470986de-19c9-4d32-9cfc-59b8bdd6214a" providerId="AD" clId="Web-{F80F6437-E6CB-54D3-E8B4-88E6E108339F}" dt="2024-04-09T10:52:44.918" v="379"/>
          <ac:graphicFrameMkLst>
            <pc:docMk/>
            <pc:sldMk cId="4049782031" sldId="270"/>
            <ac:graphicFrameMk id="4" creationId="{4843D238-F7CF-7C23-04CD-2832CDD9ABB6}"/>
          </ac:graphicFrameMkLst>
        </pc:graphicFrameChg>
      </pc:sldChg>
    </pc:docChg>
  </pc:docChgLst>
</pc:chgInfo>
</file>

<file path=ppt/comments/modernComment_104_EECBF54E.xml><?xml version="1.0" encoding="utf-8"?>
<p188:cmLst xmlns:a="http://schemas.openxmlformats.org/drawingml/2006/main" xmlns:r="http://schemas.openxmlformats.org/officeDocument/2006/relationships" xmlns:p188="http://schemas.microsoft.com/office/powerpoint/2018/8/main">
  <p188:cm id="{B3866C04-A9A6-41D7-B9C3-B79D68C12A20}" authorId="{C68EB589-A9B1-2E89-9CC1-16FCDA1BC693}" created="2024-04-08T11:00:27.928">
    <pc:sldMkLst xmlns:pc="http://schemas.microsoft.com/office/powerpoint/2013/main/command">
      <pc:docMk/>
      <pc:sldMk cId="4006344014" sldId="260"/>
    </pc:sldMkLst>
    <p188:replyLst>
      <p188:reply id="{CA20343A-C506-4DCA-BF29-F0DEE3C0A5C1}" authorId="{3609D48C-5D11-C2A4-DF01-43DA5A2E8704}" created="2024-04-08T12:30:33.395">
        <p188:txBody>
          <a:bodyPr/>
          <a:lstStyle/>
          <a:p>
            <a:r>
              <a:rPr lang="en-GB"/>
              <a:t> I added them but our data are not well-distributed and I am not sure if this is the best idea to visualize it haha  </a:t>
            </a:r>
          </a:p>
        </p188:txBody>
      </p188:reply>
    </p188:replyLst>
    <p188:txBody>
      <a:bodyPr/>
      <a:lstStyle/>
      <a:p>
        <a:r>
          <a:rPr lang="en-US"/>
          <a:t>[@Szewczyk, Dominik (224180)]  It might make sense to add a graph or something showing the number of sentences for each emotion for the dataset that we used for the best models </a:t>
        </a:r>
      </a:p>
    </p188:txBody>
  </p188:cm>
</p188:cmLst>
</file>

<file path=ppt/diagrams/_rels/data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4" Type="http://schemas.openxmlformats.org/officeDocument/2006/relationships/image" Target="../media/image4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svg"/><Relationship Id="rId1" Type="http://schemas.openxmlformats.org/officeDocument/2006/relationships/image" Target="../media/image42.png"/><Relationship Id="rId4" Type="http://schemas.openxmlformats.org/officeDocument/2006/relationships/image" Target="../media/image4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A4B77D-48C4-4803-B25D-31C529EA4D07}"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2CA25FA7-AE2B-42D8-A602-D791FAEF0A10}">
      <dgm:prSet/>
      <dgm:spPr/>
      <dgm:t>
        <a:bodyPr/>
        <a:lstStyle/>
        <a:p>
          <a:pPr>
            <a:defRPr b="1"/>
          </a:pPr>
          <a:r>
            <a:rPr lang="en-US"/>
            <a:t>More data </a:t>
          </a:r>
        </a:p>
      </dgm:t>
    </dgm:pt>
    <dgm:pt modelId="{9786F4A6-47BA-4C6C-8C0B-24C567EA4086}" type="parTrans" cxnId="{57BD1F86-B4C5-4A76-A263-D7BA1C8ECD67}">
      <dgm:prSet/>
      <dgm:spPr/>
      <dgm:t>
        <a:bodyPr/>
        <a:lstStyle/>
        <a:p>
          <a:endParaRPr lang="en-US"/>
        </a:p>
      </dgm:t>
    </dgm:pt>
    <dgm:pt modelId="{D3682A78-E4E1-470B-9C2C-409447F77A7C}" type="sibTrans" cxnId="{57BD1F86-B4C5-4A76-A263-D7BA1C8ECD67}">
      <dgm:prSet/>
      <dgm:spPr/>
      <dgm:t>
        <a:bodyPr/>
        <a:lstStyle/>
        <a:p>
          <a:endParaRPr lang="en-US"/>
        </a:p>
      </dgm:t>
    </dgm:pt>
    <dgm:pt modelId="{61CE117B-1416-4628-802B-4029423A6444}">
      <dgm:prSet/>
      <dgm:spPr/>
      <dgm:t>
        <a:bodyPr/>
        <a:lstStyle/>
        <a:p>
          <a:pPr>
            <a:defRPr b="1"/>
          </a:pPr>
          <a:r>
            <a:rPr lang="en-US"/>
            <a:t>Use RobBERT (Pretrained on Dutch data) and use Dutch Datasets</a:t>
          </a:r>
        </a:p>
      </dgm:t>
    </dgm:pt>
    <dgm:pt modelId="{10B497CD-1B34-477E-8BF8-B47D32F4735E}" type="parTrans" cxnId="{FB37B151-251A-4363-907D-543B092D689B}">
      <dgm:prSet/>
      <dgm:spPr/>
      <dgm:t>
        <a:bodyPr/>
        <a:lstStyle/>
        <a:p>
          <a:endParaRPr lang="en-US"/>
        </a:p>
      </dgm:t>
    </dgm:pt>
    <dgm:pt modelId="{26BC1D61-58D4-418A-9790-6B01619B983B}" type="sibTrans" cxnId="{FB37B151-251A-4363-907D-543B092D689B}">
      <dgm:prSet/>
      <dgm:spPr/>
      <dgm:t>
        <a:bodyPr/>
        <a:lstStyle/>
        <a:p>
          <a:endParaRPr lang="en-US"/>
        </a:p>
      </dgm:t>
    </dgm:pt>
    <dgm:pt modelId="{C2F7F170-2773-47FC-9252-D92E34FC7342}">
      <dgm:prSet/>
      <dgm:spPr/>
      <dgm:t>
        <a:bodyPr/>
        <a:lstStyle/>
        <a:p>
          <a:r>
            <a:rPr lang="en-US"/>
            <a:t>Avoid translation </a:t>
          </a:r>
        </a:p>
      </dgm:t>
    </dgm:pt>
    <dgm:pt modelId="{5633C7C4-0E93-47A2-A195-6D3EF31369BF}" type="parTrans" cxnId="{BD7C744E-D10E-4742-9FB6-3D5262C5A93F}">
      <dgm:prSet/>
      <dgm:spPr/>
      <dgm:t>
        <a:bodyPr/>
        <a:lstStyle/>
        <a:p>
          <a:endParaRPr lang="en-US"/>
        </a:p>
      </dgm:t>
    </dgm:pt>
    <dgm:pt modelId="{16E727A9-9EB5-44F1-8DB7-943742844287}" type="sibTrans" cxnId="{BD7C744E-D10E-4742-9FB6-3D5262C5A93F}">
      <dgm:prSet/>
      <dgm:spPr/>
      <dgm:t>
        <a:bodyPr/>
        <a:lstStyle/>
        <a:p>
          <a:endParaRPr lang="en-US"/>
        </a:p>
      </dgm:t>
    </dgm:pt>
    <dgm:pt modelId="{6FC40CC6-1E07-4D50-95B1-712143950986}" type="pres">
      <dgm:prSet presAssocID="{91A4B77D-48C4-4803-B25D-31C529EA4D07}" presName="root" presStyleCnt="0">
        <dgm:presLayoutVars>
          <dgm:dir/>
          <dgm:resizeHandles val="exact"/>
        </dgm:presLayoutVars>
      </dgm:prSet>
      <dgm:spPr/>
    </dgm:pt>
    <dgm:pt modelId="{C52131C6-672D-48A3-80A4-3AA4B61FA845}" type="pres">
      <dgm:prSet presAssocID="{2CA25FA7-AE2B-42D8-A602-D791FAEF0A10}" presName="compNode" presStyleCnt="0"/>
      <dgm:spPr/>
    </dgm:pt>
    <dgm:pt modelId="{59438306-231D-498D-9F3F-EFB9531400CA}" type="pres">
      <dgm:prSet presAssocID="{2CA25FA7-AE2B-42D8-A602-D791FAEF0A10}"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52F33194-3361-454F-9524-C4CF920C1BBA}" type="pres">
      <dgm:prSet presAssocID="{2CA25FA7-AE2B-42D8-A602-D791FAEF0A10}" presName="iconSpace" presStyleCnt="0"/>
      <dgm:spPr/>
    </dgm:pt>
    <dgm:pt modelId="{B4971422-A9CD-4BC3-A1FE-55B1D110FFFF}" type="pres">
      <dgm:prSet presAssocID="{2CA25FA7-AE2B-42D8-A602-D791FAEF0A10}" presName="parTx" presStyleLbl="revTx" presStyleIdx="0" presStyleCnt="4">
        <dgm:presLayoutVars>
          <dgm:chMax val="0"/>
          <dgm:chPref val="0"/>
        </dgm:presLayoutVars>
      </dgm:prSet>
      <dgm:spPr/>
    </dgm:pt>
    <dgm:pt modelId="{A922AC93-47DD-4877-A280-7B6E6A892339}" type="pres">
      <dgm:prSet presAssocID="{2CA25FA7-AE2B-42D8-A602-D791FAEF0A10}" presName="txSpace" presStyleCnt="0"/>
      <dgm:spPr/>
    </dgm:pt>
    <dgm:pt modelId="{78A0E6D3-AF7B-43CB-AA5C-2DBDAA10D7EA}" type="pres">
      <dgm:prSet presAssocID="{2CA25FA7-AE2B-42D8-A602-D791FAEF0A10}" presName="desTx" presStyleLbl="revTx" presStyleIdx="1" presStyleCnt="4">
        <dgm:presLayoutVars/>
      </dgm:prSet>
      <dgm:spPr/>
    </dgm:pt>
    <dgm:pt modelId="{E853CAAD-5DB3-4AA9-9FEC-2817443B51E1}" type="pres">
      <dgm:prSet presAssocID="{D3682A78-E4E1-470B-9C2C-409447F77A7C}" presName="sibTrans" presStyleCnt="0"/>
      <dgm:spPr/>
    </dgm:pt>
    <dgm:pt modelId="{1A87001D-518E-4107-87F7-44B8FA25E74A}" type="pres">
      <dgm:prSet presAssocID="{61CE117B-1416-4628-802B-4029423A6444}" presName="compNode" presStyleCnt="0"/>
      <dgm:spPr/>
    </dgm:pt>
    <dgm:pt modelId="{4F0A266C-C66C-4763-8A42-CCFA7711279C}" type="pres">
      <dgm:prSet presAssocID="{61CE117B-1416-4628-802B-4029423A64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B56DD7BB-9F37-4C3D-8FB2-24410C97F9CB}" type="pres">
      <dgm:prSet presAssocID="{61CE117B-1416-4628-802B-4029423A6444}" presName="iconSpace" presStyleCnt="0"/>
      <dgm:spPr/>
    </dgm:pt>
    <dgm:pt modelId="{D8C5135B-6A1B-4317-8717-82CCCEAE5937}" type="pres">
      <dgm:prSet presAssocID="{61CE117B-1416-4628-802B-4029423A6444}" presName="parTx" presStyleLbl="revTx" presStyleIdx="2" presStyleCnt="4">
        <dgm:presLayoutVars>
          <dgm:chMax val="0"/>
          <dgm:chPref val="0"/>
        </dgm:presLayoutVars>
      </dgm:prSet>
      <dgm:spPr/>
    </dgm:pt>
    <dgm:pt modelId="{F23FA553-244A-4B3E-909F-293D135C58A4}" type="pres">
      <dgm:prSet presAssocID="{61CE117B-1416-4628-802B-4029423A6444}" presName="txSpace" presStyleCnt="0"/>
      <dgm:spPr/>
    </dgm:pt>
    <dgm:pt modelId="{98C6F51E-148E-4DCC-BCD2-D0DD649F34C9}" type="pres">
      <dgm:prSet presAssocID="{61CE117B-1416-4628-802B-4029423A6444}" presName="desTx" presStyleLbl="revTx" presStyleIdx="3" presStyleCnt="4">
        <dgm:presLayoutVars/>
      </dgm:prSet>
      <dgm:spPr/>
    </dgm:pt>
  </dgm:ptLst>
  <dgm:cxnLst>
    <dgm:cxn modelId="{AA28B720-9D53-47F5-815F-55084E5149E9}" type="presOf" srcId="{2CA25FA7-AE2B-42D8-A602-D791FAEF0A10}" destId="{B4971422-A9CD-4BC3-A1FE-55B1D110FFFF}" srcOrd="0" destOrd="0" presId="urn:microsoft.com/office/officeart/2018/5/layout/CenteredIconLabelDescriptionList"/>
    <dgm:cxn modelId="{BD7C744E-D10E-4742-9FB6-3D5262C5A93F}" srcId="{61CE117B-1416-4628-802B-4029423A6444}" destId="{C2F7F170-2773-47FC-9252-D92E34FC7342}" srcOrd="0" destOrd="0" parTransId="{5633C7C4-0E93-47A2-A195-6D3EF31369BF}" sibTransId="{16E727A9-9EB5-44F1-8DB7-943742844287}"/>
    <dgm:cxn modelId="{FB37B151-251A-4363-907D-543B092D689B}" srcId="{91A4B77D-48C4-4803-B25D-31C529EA4D07}" destId="{61CE117B-1416-4628-802B-4029423A6444}" srcOrd="1" destOrd="0" parTransId="{10B497CD-1B34-477E-8BF8-B47D32F4735E}" sibTransId="{26BC1D61-58D4-418A-9790-6B01619B983B}"/>
    <dgm:cxn modelId="{3DCFDE7B-7A02-4971-8B87-8802A7C75C17}" type="presOf" srcId="{C2F7F170-2773-47FC-9252-D92E34FC7342}" destId="{98C6F51E-148E-4DCC-BCD2-D0DD649F34C9}" srcOrd="0" destOrd="0" presId="urn:microsoft.com/office/officeart/2018/5/layout/CenteredIconLabelDescriptionList"/>
    <dgm:cxn modelId="{57BD1F86-B4C5-4A76-A263-D7BA1C8ECD67}" srcId="{91A4B77D-48C4-4803-B25D-31C529EA4D07}" destId="{2CA25FA7-AE2B-42D8-A602-D791FAEF0A10}" srcOrd="0" destOrd="0" parTransId="{9786F4A6-47BA-4C6C-8C0B-24C567EA4086}" sibTransId="{D3682A78-E4E1-470B-9C2C-409447F77A7C}"/>
    <dgm:cxn modelId="{9DC0BEB2-B694-459A-B452-92061C7CCD0E}" type="presOf" srcId="{61CE117B-1416-4628-802B-4029423A6444}" destId="{D8C5135B-6A1B-4317-8717-82CCCEAE5937}" srcOrd="0" destOrd="0" presId="urn:microsoft.com/office/officeart/2018/5/layout/CenteredIconLabelDescriptionList"/>
    <dgm:cxn modelId="{60334ECA-86B8-4DC2-9A23-AB1D28B6AABA}" type="presOf" srcId="{91A4B77D-48C4-4803-B25D-31C529EA4D07}" destId="{6FC40CC6-1E07-4D50-95B1-712143950986}" srcOrd="0" destOrd="0" presId="urn:microsoft.com/office/officeart/2018/5/layout/CenteredIconLabelDescriptionList"/>
    <dgm:cxn modelId="{2267577E-B9D9-4F4B-A33A-5165E186EB16}" type="presParOf" srcId="{6FC40CC6-1E07-4D50-95B1-712143950986}" destId="{C52131C6-672D-48A3-80A4-3AA4B61FA845}" srcOrd="0" destOrd="0" presId="urn:microsoft.com/office/officeart/2018/5/layout/CenteredIconLabelDescriptionList"/>
    <dgm:cxn modelId="{D484A5F0-3FE6-4385-B213-C0122DA0325C}" type="presParOf" srcId="{C52131C6-672D-48A3-80A4-3AA4B61FA845}" destId="{59438306-231D-498D-9F3F-EFB9531400CA}" srcOrd="0" destOrd="0" presId="urn:microsoft.com/office/officeart/2018/5/layout/CenteredIconLabelDescriptionList"/>
    <dgm:cxn modelId="{57C54337-AD55-42CC-AD61-F2FA1FABBB8C}" type="presParOf" srcId="{C52131C6-672D-48A3-80A4-3AA4B61FA845}" destId="{52F33194-3361-454F-9524-C4CF920C1BBA}" srcOrd="1" destOrd="0" presId="urn:microsoft.com/office/officeart/2018/5/layout/CenteredIconLabelDescriptionList"/>
    <dgm:cxn modelId="{E5AEC974-47A8-45F2-8D2A-9D1B47CF2301}" type="presParOf" srcId="{C52131C6-672D-48A3-80A4-3AA4B61FA845}" destId="{B4971422-A9CD-4BC3-A1FE-55B1D110FFFF}" srcOrd="2" destOrd="0" presId="urn:microsoft.com/office/officeart/2018/5/layout/CenteredIconLabelDescriptionList"/>
    <dgm:cxn modelId="{5C27B57F-1E4B-463A-B7A3-87217BD7372B}" type="presParOf" srcId="{C52131C6-672D-48A3-80A4-3AA4B61FA845}" destId="{A922AC93-47DD-4877-A280-7B6E6A892339}" srcOrd="3" destOrd="0" presId="urn:microsoft.com/office/officeart/2018/5/layout/CenteredIconLabelDescriptionList"/>
    <dgm:cxn modelId="{40AE7280-FE17-4B3A-A0E7-3DA90B6C77CB}" type="presParOf" srcId="{C52131C6-672D-48A3-80A4-3AA4B61FA845}" destId="{78A0E6D3-AF7B-43CB-AA5C-2DBDAA10D7EA}" srcOrd="4" destOrd="0" presId="urn:microsoft.com/office/officeart/2018/5/layout/CenteredIconLabelDescriptionList"/>
    <dgm:cxn modelId="{2159FF93-7166-465B-A54E-AF2B4AB2BF89}" type="presParOf" srcId="{6FC40CC6-1E07-4D50-95B1-712143950986}" destId="{E853CAAD-5DB3-4AA9-9FEC-2817443B51E1}" srcOrd="1" destOrd="0" presId="urn:microsoft.com/office/officeart/2018/5/layout/CenteredIconLabelDescriptionList"/>
    <dgm:cxn modelId="{A5F0C352-9F18-4D4C-9665-2C82B094B075}" type="presParOf" srcId="{6FC40CC6-1E07-4D50-95B1-712143950986}" destId="{1A87001D-518E-4107-87F7-44B8FA25E74A}" srcOrd="2" destOrd="0" presId="urn:microsoft.com/office/officeart/2018/5/layout/CenteredIconLabelDescriptionList"/>
    <dgm:cxn modelId="{064ECBFF-DB58-4E7C-BFBD-D87E50DFC25E}" type="presParOf" srcId="{1A87001D-518E-4107-87F7-44B8FA25E74A}" destId="{4F0A266C-C66C-4763-8A42-CCFA7711279C}" srcOrd="0" destOrd="0" presId="urn:microsoft.com/office/officeart/2018/5/layout/CenteredIconLabelDescriptionList"/>
    <dgm:cxn modelId="{18925A7B-C377-48C8-82B5-106E8D559D49}" type="presParOf" srcId="{1A87001D-518E-4107-87F7-44B8FA25E74A}" destId="{B56DD7BB-9F37-4C3D-8FB2-24410C97F9CB}" srcOrd="1" destOrd="0" presId="urn:microsoft.com/office/officeart/2018/5/layout/CenteredIconLabelDescriptionList"/>
    <dgm:cxn modelId="{125DB93C-BB83-4B54-A4C9-923B2EFC7D6B}" type="presParOf" srcId="{1A87001D-518E-4107-87F7-44B8FA25E74A}" destId="{D8C5135B-6A1B-4317-8717-82CCCEAE5937}" srcOrd="2" destOrd="0" presId="urn:microsoft.com/office/officeart/2018/5/layout/CenteredIconLabelDescriptionList"/>
    <dgm:cxn modelId="{BF9E84F2-5082-4E7C-8491-4EB419BA591E}" type="presParOf" srcId="{1A87001D-518E-4107-87F7-44B8FA25E74A}" destId="{F23FA553-244A-4B3E-909F-293D135C58A4}" srcOrd="3" destOrd="0" presId="urn:microsoft.com/office/officeart/2018/5/layout/CenteredIconLabelDescriptionList"/>
    <dgm:cxn modelId="{11388B1C-F344-4B9F-B17B-99648941F773}" type="presParOf" srcId="{1A87001D-518E-4107-87F7-44B8FA25E74A}" destId="{98C6F51E-148E-4DCC-BCD2-D0DD649F34C9}"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438306-231D-498D-9F3F-EFB9531400CA}">
      <dsp:nvSpPr>
        <dsp:cNvPr id="0" name=""/>
        <dsp:cNvSpPr/>
      </dsp:nvSpPr>
      <dsp:spPr>
        <a:xfrm>
          <a:off x="1963800" y="557528"/>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971422-A9CD-4BC3-A1FE-55B1D110FFFF}">
      <dsp:nvSpPr>
        <dsp:cNvPr id="0" name=""/>
        <dsp:cNvSpPr/>
      </dsp:nvSpPr>
      <dsp:spPr>
        <a:xfrm>
          <a:off x="559800" y="2191382"/>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b="1"/>
          </a:pPr>
          <a:r>
            <a:rPr lang="en-US" sz="2000" kern="1200"/>
            <a:t>More data </a:t>
          </a:r>
        </a:p>
      </dsp:txBody>
      <dsp:txXfrm>
        <a:off x="559800" y="2191382"/>
        <a:ext cx="4320000" cy="648000"/>
      </dsp:txXfrm>
    </dsp:sp>
    <dsp:sp modelId="{78A0E6D3-AF7B-43CB-AA5C-2DBDAA10D7EA}">
      <dsp:nvSpPr>
        <dsp:cNvPr id="0" name=""/>
        <dsp:cNvSpPr/>
      </dsp:nvSpPr>
      <dsp:spPr>
        <a:xfrm>
          <a:off x="559800" y="2896058"/>
          <a:ext cx="4320000" cy="495289"/>
        </a:xfrm>
        <a:prstGeom prst="rect">
          <a:avLst/>
        </a:prstGeom>
        <a:noFill/>
        <a:ln>
          <a:noFill/>
        </a:ln>
        <a:effectLst/>
      </dsp:spPr>
      <dsp:style>
        <a:lnRef idx="0">
          <a:scrgbClr r="0" g="0" b="0"/>
        </a:lnRef>
        <a:fillRef idx="0">
          <a:scrgbClr r="0" g="0" b="0"/>
        </a:fillRef>
        <a:effectRef idx="0">
          <a:scrgbClr r="0" g="0" b="0"/>
        </a:effectRef>
        <a:fontRef idx="minor"/>
      </dsp:style>
    </dsp:sp>
    <dsp:sp modelId="{4F0A266C-C66C-4763-8A42-CCFA7711279C}">
      <dsp:nvSpPr>
        <dsp:cNvPr id="0" name=""/>
        <dsp:cNvSpPr/>
      </dsp:nvSpPr>
      <dsp:spPr>
        <a:xfrm>
          <a:off x="7039800" y="557528"/>
          <a:ext cx="1512000" cy="1512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8C5135B-6A1B-4317-8717-82CCCEAE5937}">
      <dsp:nvSpPr>
        <dsp:cNvPr id="0" name=""/>
        <dsp:cNvSpPr/>
      </dsp:nvSpPr>
      <dsp:spPr>
        <a:xfrm>
          <a:off x="5635800" y="2191382"/>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b="1"/>
          </a:pPr>
          <a:r>
            <a:rPr lang="en-US" sz="2000" kern="1200"/>
            <a:t>Use RobBERT (Pretrained on Dutch data) and use Dutch Datasets</a:t>
          </a:r>
        </a:p>
      </dsp:txBody>
      <dsp:txXfrm>
        <a:off x="5635800" y="2191382"/>
        <a:ext cx="4320000" cy="648000"/>
      </dsp:txXfrm>
    </dsp:sp>
    <dsp:sp modelId="{98C6F51E-148E-4DCC-BCD2-D0DD649F34C9}">
      <dsp:nvSpPr>
        <dsp:cNvPr id="0" name=""/>
        <dsp:cNvSpPr/>
      </dsp:nvSpPr>
      <dsp:spPr>
        <a:xfrm>
          <a:off x="5635800" y="2896058"/>
          <a:ext cx="4320000" cy="495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a:t>Avoid translation </a:t>
          </a:r>
        </a:p>
      </dsp:txBody>
      <dsp:txXfrm>
        <a:off x="5635800" y="2896058"/>
        <a:ext cx="4320000" cy="495289"/>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svg>
</file>

<file path=ppt/media/image44.png>
</file>

<file path=ppt/media/image45.svg>
</file>

<file path=ppt/media/image46.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8A1A71-7CCE-4F3B-B40E-904BB782B4A9}" type="datetimeFigureOut">
              <a:t>10.4.2024 г.</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46BC7B-9890-447B-BE27-D14EA9C526F5}" type="slidenum">
              <a:t>‹#›</a:t>
            </a:fld>
            <a:endParaRPr lang="en-US"/>
          </a:p>
        </p:txBody>
      </p:sp>
    </p:spTree>
    <p:extLst>
      <p:ext uri="{BB962C8B-B14F-4D97-AF65-F5344CB8AC3E}">
        <p14:creationId xmlns:p14="http://schemas.microsoft.com/office/powerpoint/2010/main" val="22121420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Andrea</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1</a:t>
            </a:fld>
            <a:endParaRPr lang="bg-BG"/>
          </a:p>
        </p:txBody>
      </p:sp>
    </p:spTree>
    <p:extLst>
      <p:ext uri="{BB962C8B-B14F-4D97-AF65-F5344CB8AC3E}">
        <p14:creationId xmlns:p14="http://schemas.microsoft.com/office/powerpoint/2010/main" val="22458931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a:solidFill>
                  <a:srgbClr val="90C226"/>
                </a:solidFill>
              </a:rPr>
              <a:t>All</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a:solidFill>
                  <a:srgbClr val="90C226"/>
                </a:solidFill>
              </a:rPr>
              <a:t>what are the strengths and weaknesses of your models? What is the trade-off between good precision and recall, what is more important? Apply it to the use case of </a:t>
            </a:r>
            <a:r>
              <a:rPr lang="en-GB" sz="1200" err="1">
                <a:solidFill>
                  <a:srgbClr val="90C226"/>
                </a:solidFill>
              </a:rPr>
              <a:t>Expeditie</a:t>
            </a:r>
            <a:r>
              <a:rPr lang="en-GB" sz="1200">
                <a:solidFill>
                  <a:srgbClr val="90C226"/>
                </a:solidFill>
              </a:rPr>
              <a:t> Robinson.</a:t>
            </a:r>
            <a:endParaRPr lang="en-US" sz="1200">
              <a:solidFill>
                <a:srgbClr val="000000"/>
              </a:solidFill>
            </a:endParaRPr>
          </a:p>
          <a:p>
            <a:endParaRPr lang="en-US"/>
          </a:p>
          <a:p>
            <a:pPr marL="285750" indent="-285750" defTabSz="914400">
              <a:buFont typeface="Arial" panose="020B0604020202020204" pitchFamily="34" charset="0"/>
              <a:buChar char="•"/>
              <a:defRPr/>
            </a:pPr>
            <a:endParaRPr lang="en-GB" b="1">
              <a:solidFill>
                <a:srgbClr val="000000"/>
              </a:solidFill>
              <a:cs typeface="Calibri"/>
            </a:endParaRPr>
          </a:p>
          <a:p>
            <a:pPr marR="0" lvl="0" algn="l" defTabSz="914400" rtl="0" eaLnBrk="1" fontAlgn="auto" latinLnBrk="0" hangingPunct="1">
              <a:lnSpc>
                <a:spcPct val="100000"/>
              </a:lnSpc>
              <a:spcBef>
                <a:spcPts val="0"/>
              </a:spcBef>
              <a:spcAft>
                <a:spcPts val="0"/>
              </a:spcAft>
              <a:buClrTx/>
              <a:buSzTx/>
              <a:tabLst/>
              <a:defRPr/>
            </a:pPr>
            <a:r>
              <a:rPr lang="en-GB">
                <a:solidFill>
                  <a:srgbClr val="000000"/>
                </a:solidFill>
                <a:cs typeface="Calibri"/>
              </a:rPr>
              <a:t>the false positives and false negatives might be balanced out by true positives and true negatives </a:t>
            </a:r>
          </a:p>
          <a:p>
            <a:pPr marR="0" lvl="0" algn="l" defTabSz="914400" rtl="0" eaLnBrk="1" fontAlgn="auto" latinLnBrk="0" hangingPunct="1">
              <a:lnSpc>
                <a:spcPct val="100000"/>
              </a:lnSpc>
              <a:spcBef>
                <a:spcPts val="0"/>
              </a:spcBef>
              <a:spcAft>
                <a:spcPts val="0"/>
              </a:spcAft>
              <a:buClrTx/>
              <a:buSzTx/>
              <a:tabLst/>
              <a:defRPr/>
            </a:pPr>
            <a:endParaRPr lang="en-GB">
              <a:solidFill>
                <a:srgbClr val="000000"/>
              </a:solidFill>
              <a:cs typeface="Calibri"/>
            </a:endParaRPr>
          </a:p>
          <a:p>
            <a:pPr marR="0" lvl="0" algn="l" defTabSz="914400" rtl="0" eaLnBrk="1" fontAlgn="auto" latinLnBrk="0" hangingPunct="1">
              <a:lnSpc>
                <a:spcPct val="100000"/>
              </a:lnSpc>
              <a:spcBef>
                <a:spcPts val="0"/>
              </a:spcBef>
              <a:spcAft>
                <a:spcPts val="0"/>
              </a:spcAft>
              <a:buClrTx/>
              <a:buSzTx/>
              <a:tabLst/>
              <a:defRPr/>
            </a:pPr>
            <a:r>
              <a:rPr lang="en-GB">
                <a:solidFill>
                  <a:srgbClr val="000000"/>
                </a:solidFill>
                <a:cs typeface="Calibri"/>
              </a:rPr>
              <a:t>Causes: </a:t>
            </a:r>
          </a:p>
          <a:p>
            <a:pPr marR="0" lvl="0" algn="l" defTabSz="914400" rtl="0" eaLnBrk="1" fontAlgn="auto" latinLnBrk="0" hangingPunct="1">
              <a:lnSpc>
                <a:spcPct val="100000"/>
              </a:lnSpc>
              <a:spcBef>
                <a:spcPts val="0"/>
              </a:spcBef>
              <a:spcAft>
                <a:spcPts val="0"/>
              </a:spcAft>
              <a:buClrTx/>
              <a:buSzTx/>
              <a:tabLst/>
              <a:defRPr/>
            </a:pPr>
            <a:r>
              <a:rPr lang="en-GB">
                <a:solidFill>
                  <a:srgbClr val="000000"/>
                </a:solidFill>
                <a:cs typeface="Calibri"/>
              </a:rPr>
              <a:t>One cause could be that while some emotions have higher false positives or false negatives, they are balanced by other emotions with fewer false positives or false negatives, causing the accuracy and recall scores to be the same. </a:t>
            </a:r>
          </a:p>
          <a:p>
            <a:pPr marR="0" lvl="0" algn="l" defTabSz="914400" rtl="0" eaLnBrk="1" fontAlgn="auto" latinLnBrk="0" hangingPunct="1">
              <a:lnSpc>
                <a:spcPct val="100000"/>
              </a:lnSpc>
              <a:spcBef>
                <a:spcPts val="0"/>
              </a:spcBef>
              <a:spcAft>
                <a:spcPts val="0"/>
              </a:spcAft>
              <a:buClrTx/>
              <a:buSzTx/>
              <a:tabLst/>
              <a:defRPr/>
            </a:pPr>
            <a:r>
              <a:rPr lang="en-GB">
                <a:solidFill>
                  <a:srgbClr val="000000"/>
                </a:solidFill>
                <a:cs typeface="Calibri"/>
              </a:rPr>
              <a:t>Additionally, if one emotion has a significantly higher sample in the dataset and is well predicted by the model, it might influence the overall accuracy and recall to be the same. </a:t>
            </a:r>
            <a:endParaRPr lang="LID4096">
              <a:solidFill>
                <a:srgbClr val="000000"/>
              </a:solidFill>
              <a:cs typeface="Calibri"/>
            </a:endParaRPr>
          </a:p>
        </p:txBody>
      </p:sp>
      <p:sp>
        <p:nvSpPr>
          <p:cNvPr id="4" name="Slide Number Placeholder 3"/>
          <p:cNvSpPr>
            <a:spLocks noGrp="1"/>
          </p:cNvSpPr>
          <p:nvPr>
            <p:ph type="sldNum" sz="quarter" idx="5"/>
          </p:nvPr>
        </p:nvSpPr>
        <p:spPr/>
        <p:txBody>
          <a:bodyPr/>
          <a:lstStyle/>
          <a:p>
            <a:fld id="{1846BC7B-9890-447B-BE27-D14EA9C526F5}" type="slidenum">
              <a:rPr lang="en-NL" smtClean="0"/>
              <a:t>10</a:t>
            </a:fld>
            <a:endParaRPr lang="en-NL"/>
          </a:p>
        </p:txBody>
      </p:sp>
    </p:spTree>
    <p:extLst>
      <p:ext uri="{BB962C8B-B14F-4D97-AF65-F5344CB8AC3E}">
        <p14:creationId xmlns:p14="http://schemas.microsoft.com/office/powerpoint/2010/main" val="137711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Rebecca</a:t>
            </a:r>
          </a:p>
          <a:p>
            <a:endParaRPr lang="en-US"/>
          </a:p>
          <a:p>
            <a:r>
              <a:rPr lang="en-US"/>
              <a:t>Strengths and weaknesses </a:t>
            </a:r>
          </a:p>
          <a:p>
            <a:r>
              <a:rPr lang="en-US"/>
              <a:t>Significantly less fragments for other emotions which makes it less indicative for them</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11</a:t>
            </a:fld>
            <a:endParaRPr lang="bg-BG"/>
          </a:p>
        </p:txBody>
      </p:sp>
    </p:spTree>
    <p:extLst>
      <p:ext uri="{BB962C8B-B14F-4D97-AF65-F5344CB8AC3E}">
        <p14:creationId xmlns:p14="http://schemas.microsoft.com/office/powerpoint/2010/main" val="30192699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Rebecca</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12</a:t>
            </a:fld>
            <a:endParaRPr lang="bg-BG"/>
          </a:p>
        </p:txBody>
      </p:sp>
    </p:spTree>
    <p:extLst>
      <p:ext uri="{BB962C8B-B14F-4D97-AF65-F5344CB8AC3E}">
        <p14:creationId xmlns:p14="http://schemas.microsoft.com/office/powerpoint/2010/main" val="6117946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Rebecca</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13</a:t>
            </a:fld>
            <a:endParaRPr lang="bg-BG"/>
          </a:p>
        </p:txBody>
      </p:sp>
    </p:spTree>
    <p:extLst>
      <p:ext uri="{BB962C8B-B14F-4D97-AF65-F5344CB8AC3E}">
        <p14:creationId xmlns:p14="http://schemas.microsoft.com/office/powerpoint/2010/main" val="10331345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Rebecca</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15</a:t>
            </a:fld>
            <a:endParaRPr lang="bg-BG"/>
          </a:p>
        </p:txBody>
      </p:sp>
    </p:spTree>
    <p:extLst>
      <p:ext uri="{BB962C8B-B14F-4D97-AF65-F5344CB8AC3E}">
        <p14:creationId xmlns:p14="http://schemas.microsoft.com/office/powerpoint/2010/main" val="31846530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All</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16</a:t>
            </a:fld>
            <a:endParaRPr lang="bg-BG"/>
          </a:p>
        </p:txBody>
      </p:sp>
    </p:spTree>
    <p:extLst>
      <p:ext uri="{BB962C8B-B14F-4D97-AF65-F5344CB8AC3E}">
        <p14:creationId xmlns:p14="http://schemas.microsoft.com/office/powerpoint/2010/main" val="3915291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Andrea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What is natural language processing?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Natural language processing (NLP) is the ability of a computer program to understand the natural human languages whether it be written, spoken, or even scribbled. One of the primary goals of NLP is to achieve best comprehension of grammar, syntax, semantics, context, and pragmatics.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Why is it useful?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Smart assistants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Smart assistants like Apple’s Siri and Amazon’s Alexa recognize patterns in speech thanks to voice recognition, then infer meaning and provide a useful response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Language Translation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With the help of NLP, online translators can translate languages more accurately and present grammatically-correct results. Moreover, most translators implement </a:t>
            </a:r>
            <a:r>
              <a:rPr lang="en-US" sz="1800" err="1">
                <a:effectLst/>
                <a:latin typeface="Segoe UI" panose="020B0502040204020203" pitchFamily="34" charset="0"/>
              </a:rPr>
              <a:t>toos</a:t>
            </a:r>
            <a:r>
              <a:rPr lang="en-US" sz="1800">
                <a:effectLst/>
                <a:latin typeface="Segoe UI" panose="020B0502040204020203" pitchFamily="34" charset="0"/>
              </a:rPr>
              <a:t> which </a:t>
            </a:r>
            <a:r>
              <a:rPr lang="en-US" sz="1800" err="1">
                <a:effectLst/>
                <a:latin typeface="Segoe UI" panose="020B0502040204020203" pitchFamily="34" charset="0"/>
              </a:rPr>
              <a:t>recognise</a:t>
            </a:r>
            <a:r>
              <a:rPr lang="en-US" sz="1800">
                <a:effectLst/>
                <a:latin typeface="Segoe UI" panose="020B0502040204020203" pitchFamily="34" charset="0"/>
              </a:rPr>
              <a:t> the language based on the inputted text and </a:t>
            </a:r>
            <a:r>
              <a:rPr lang="en-US" sz="1800" err="1">
                <a:effectLst/>
                <a:latin typeface="Segoe UI" panose="020B0502040204020203" pitchFamily="34" charset="0"/>
              </a:rPr>
              <a:t>translat</a:t>
            </a:r>
            <a:r>
              <a:rPr lang="en-US" sz="1800">
                <a:effectLst/>
                <a:latin typeface="Segoe UI" panose="020B0502040204020203" pitchFamily="34" charset="0"/>
              </a:rPr>
              <a:t> 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Predictive text refers to features like autocorrect and autocompletion.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Recordings of phone calls for training purposes. The recorded calls are used for the NLP systems to learn from and provide improved and personalized serviced.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Another usage of NLP is developing algorithms for fake news detection, by sentimental analysis, fact-</a:t>
            </a:r>
            <a:r>
              <a:rPr lang="en-US" sz="1800" err="1">
                <a:effectLst/>
                <a:latin typeface="Segoe UI" panose="020B0502040204020203" pitchFamily="34" charset="0"/>
              </a:rPr>
              <a:t>checkinig</a:t>
            </a:r>
            <a:r>
              <a:rPr lang="en-US" sz="1800">
                <a:effectLst/>
                <a:latin typeface="Segoe UI" panose="020B0502040204020203" pitchFamily="34" charset="0"/>
              </a:rPr>
              <a:t>, NER etc.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The last one here is emotion classification which leads us forward with the use case.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bg-BG" sz="1800">
              <a:effectLst/>
              <a:latin typeface="Segoe UI" panose="020B0502040204020203" pitchFamily="34" charset="0"/>
            </a:endParaRPr>
          </a:p>
        </p:txBody>
      </p:sp>
      <p:sp>
        <p:nvSpPr>
          <p:cNvPr id="4" name="Slide Number Placeholder 3"/>
          <p:cNvSpPr>
            <a:spLocks noGrp="1"/>
          </p:cNvSpPr>
          <p:nvPr>
            <p:ph type="sldNum" sz="quarter" idx="5"/>
          </p:nvPr>
        </p:nvSpPr>
        <p:spPr/>
        <p:txBody>
          <a:bodyPr/>
          <a:lstStyle/>
          <a:p>
            <a:fld id="{1846BC7B-9890-447B-BE27-D14EA9C526F5}" type="slidenum">
              <a:rPr lang="bg-BG" smtClean="0"/>
              <a:t>2</a:t>
            </a:fld>
            <a:endParaRPr lang="bg-BG"/>
          </a:p>
        </p:txBody>
      </p:sp>
    </p:spTree>
    <p:extLst>
      <p:ext uri="{BB962C8B-B14F-4D97-AF65-F5344CB8AC3E}">
        <p14:creationId xmlns:p14="http://schemas.microsoft.com/office/powerpoint/2010/main" val="1000225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Andrea</a:t>
            </a:r>
          </a:p>
          <a:p>
            <a:r>
              <a:rPr lang="en-US"/>
              <a:t>content </a:t>
            </a:r>
            <a:r>
              <a:rPr lang="en-US" err="1"/>
              <a:t>clssification</a:t>
            </a:r>
            <a:r>
              <a:rPr lang="en-US"/>
              <a:t> tool for the purpose of emotion classification. </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3</a:t>
            </a:fld>
            <a:endParaRPr lang="bg-BG"/>
          </a:p>
        </p:txBody>
      </p:sp>
    </p:spTree>
    <p:extLst>
      <p:ext uri="{BB962C8B-B14F-4D97-AF65-F5344CB8AC3E}">
        <p14:creationId xmlns:p14="http://schemas.microsoft.com/office/powerpoint/2010/main" val="4014692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Andrea</a:t>
            </a:r>
          </a:p>
          <a:p>
            <a:r>
              <a:rPr lang="en-US"/>
              <a:t>Ekman and Friesen </a:t>
            </a:r>
          </a:p>
          <a:p>
            <a:r>
              <a:rPr lang="en-US"/>
              <a:t>Tool is able to tag content by the minute or fragment based on what is happening in that fragment.</a:t>
            </a:r>
          </a:p>
          <a:p>
            <a:r>
              <a:rPr lang="en-US"/>
              <a:t>So far the tagging has been done manually.</a:t>
            </a:r>
          </a:p>
          <a:p>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4</a:t>
            </a:fld>
            <a:endParaRPr lang="bg-BG"/>
          </a:p>
        </p:txBody>
      </p:sp>
    </p:spTree>
    <p:extLst>
      <p:ext uri="{BB962C8B-B14F-4D97-AF65-F5344CB8AC3E}">
        <p14:creationId xmlns:p14="http://schemas.microsoft.com/office/powerpoint/2010/main" val="1886753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Dominik</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5</a:t>
            </a:fld>
            <a:endParaRPr lang="bg-BG"/>
          </a:p>
        </p:txBody>
      </p:sp>
    </p:spTree>
    <p:extLst>
      <p:ext uri="{BB962C8B-B14F-4D97-AF65-F5344CB8AC3E}">
        <p14:creationId xmlns:p14="http://schemas.microsoft.com/office/powerpoint/2010/main" val="41399770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Dominik</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6</a:t>
            </a:fld>
            <a:endParaRPr lang="bg-BG"/>
          </a:p>
        </p:txBody>
      </p:sp>
    </p:spTree>
    <p:extLst>
      <p:ext uri="{BB962C8B-B14F-4D97-AF65-F5344CB8AC3E}">
        <p14:creationId xmlns:p14="http://schemas.microsoft.com/office/powerpoint/2010/main" val="2492160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Borislav</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7</a:t>
            </a:fld>
            <a:endParaRPr lang="bg-BG"/>
          </a:p>
        </p:txBody>
      </p:sp>
    </p:spTree>
    <p:extLst>
      <p:ext uri="{BB962C8B-B14F-4D97-AF65-F5344CB8AC3E}">
        <p14:creationId xmlns:p14="http://schemas.microsoft.com/office/powerpoint/2010/main" val="3566327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90000"/>
              </a:lnSpc>
              <a:spcBef>
                <a:spcPts val="1000"/>
              </a:spcBef>
              <a:buFont typeface="Arial"/>
              <a:buNone/>
            </a:pPr>
            <a:r>
              <a:rPr lang="en-US"/>
              <a:t>Borislav</a:t>
            </a:r>
          </a:p>
        </p:txBody>
      </p:sp>
      <p:sp>
        <p:nvSpPr>
          <p:cNvPr id="4" name="Slide Number Placeholder 3"/>
          <p:cNvSpPr>
            <a:spLocks noGrp="1"/>
          </p:cNvSpPr>
          <p:nvPr>
            <p:ph type="sldNum" sz="quarter" idx="5"/>
          </p:nvPr>
        </p:nvSpPr>
        <p:spPr/>
        <p:txBody>
          <a:bodyPr/>
          <a:lstStyle/>
          <a:p>
            <a:fld id="{1846BC7B-9890-447B-BE27-D14EA9C526F5}" type="slidenum">
              <a:t>8</a:t>
            </a:fld>
            <a:endParaRPr lang="en-US"/>
          </a:p>
        </p:txBody>
      </p:sp>
    </p:spTree>
    <p:extLst>
      <p:ext uri="{BB962C8B-B14F-4D97-AF65-F5344CB8AC3E}">
        <p14:creationId xmlns:p14="http://schemas.microsoft.com/office/powerpoint/2010/main" val="3383779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Borislav</a:t>
            </a:r>
            <a:endParaRPr lang="bg-BG"/>
          </a:p>
        </p:txBody>
      </p:sp>
      <p:sp>
        <p:nvSpPr>
          <p:cNvPr id="4" name="Slide Number Placeholder 3"/>
          <p:cNvSpPr>
            <a:spLocks noGrp="1"/>
          </p:cNvSpPr>
          <p:nvPr>
            <p:ph type="sldNum" sz="quarter" idx="5"/>
          </p:nvPr>
        </p:nvSpPr>
        <p:spPr/>
        <p:txBody>
          <a:bodyPr/>
          <a:lstStyle/>
          <a:p>
            <a:fld id="{1846BC7B-9890-447B-BE27-D14EA9C526F5}" type="slidenum">
              <a:rPr lang="bg-BG" smtClean="0"/>
              <a:t>9</a:t>
            </a:fld>
            <a:endParaRPr lang="bg-BG"/>
          </a:p>
        </p:txBody>
      </p:sp>
    </p:spTree>
    <p:extLst>
      <p:ext uri="{BB962C8B-B14F-4D97-AF65-F5344CB8AC3E}">
        <p14:creationId xmlns:p14="http://schemas.microsoft.com/office/powerpoint/2010/main" val="3256432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1565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82448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08658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20762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99127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794047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82874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70806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31561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49248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29029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4/10/2024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795767274"/>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 Id="rId9"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37.png"/><Relationship Id="rId7" Type="http://schemas.openxmlformats.org/officeDocument/2006/relationships/image" Target="../media/image30.png"/><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microsoft.com/office/2018/10/relationships/comments" Target="../comments/modernComment_104_EECBF54E.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7.png"/><Relationship Id="rId7" Type="http://schemas.microsoft.com/office/2007/relationships/hdphoto" Target="../media/hdphoto1.wdp"/><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l="-9000" r="-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419275" y="3693413"/>
            <a:ext cx="3353450" cy="1116075"/>
          </a:xfrm>
        </p:spPr>
        <p:txBody>
          <a:bodyPr>
            <a:normAutofit/>
          </a:bodyPr>
          <a:lstStyle/>
          <a:p>
            <a:pPr algn="ctr"/>
            <a:r>
              <a:rPr lang="en-US">
                <a:solidFill>
                  <a:srgbClr val="971305"/>
                </a:solidFill>
                <a:effectLst>
                  <a:outerShdw blurRad="38100" dist="38100" dir="2700000" algn="tl">
                    <a:srgbClr val="000000">
                      <a:alpha val="43137"/>
                    </a:srgbClr>
                  </a:outerShdw>
                </a:effectLst>
                <a:latin typeface="Boucherie Block"/>
              </a:rPr>
              <a:t>BUas</a:t>
            </a:r>
          </a:p>
        </p:txBody>
      </p:sp>
      <p:sp>
        <p:nvSpPr>
          <p:cNvPr id="3" name="TextBox 2">
            <a:extLst>
              <a:ext uri="{FF2B5EF4-FFF2-40B4-BE49-F238E27FC236}">
                <a16:creationId xmlns:a16="http://schemas.microsoft.com/office/drawing/2014/main" id="{E4DB6EEF-85C8-02E3-30D5-768ACD259728}"/>
              </a:ext>
            </a:extLst>
          </p:cNvPr>
          <p:cNvSpPr txBox="1"/>
          <p:nvPr/>
        </p:nvSpPr>
        <p:spPr>
          <a:xfrm>
            <a:off x="0" y="6488668"/>
            <a:ext cx="9345168" cy="369332"/>
          </a:xfrm>
          <a:prstGeom prst="rect">
            <a:avLst/>
          </a:prstGeom>
          <a:noFill/>
        </p:spPr>
        <p:txBody>
          <a:bodyPr wrap="square" rtlCol="0">
            <a:spAutoFit/>
          </a:bodyPr>
          <a:lstStyle/>
          <a:p>
            <a:r>
              <a:rPr lang="en-US" b="1">
                <a:solidFill>
                  <a:srgbClr val="FBFCEF"/>
                </a:solidFill>
                <a:latin typeface="+mj-lt"/>
              </a:rPr>
              <a:t>Presented by Group 2 – </a:t>
            </a:r>
            <a:r>
              <a:rPr lang="sv-SE" b="1">
                <a:solidFill>
                  <a:srgbClr val="FBFCEF"/>
                </a:solidFill>
                <a:latin typeface="+mj-lt"/>
              </a:rPr>
              <a:t>Andrea Tosheva, Dominik Szewczyk, Rebecca Borski, Borislav Nachev</a:t>
            </a:r>
            <a:endParaRPr lang="bg-BG" b="1">
              <a:solidFill>
                <a:srgbClr val="FBFCEF"/>
              </a:solidFill>
              <a:latin typeface="+mj-lt"/>
            </a:endParaRPr>
          </a:p>
        </p:txBody>
      </p:sp>
      <p:sp>
        <p:nvSpPr>
          <p:cNvPr id="4" name="Title 1">
            <a:extLst>
              <a:ext uri="{FF2B5EF4-FFF2-40B4-BE49-F238E27FC236}">
                <a16:creationId xmlns:a16="http://schemas.microsoft.com/office/drawing/2014/main" id="{C98C87E2-231F-759B-43BD-7CA64A35D94F}"/>
              </a:ext>
            </a:extLst>
          </p:cNvPr>
          <p:cNvSpPr txBox="1">
            <a:spLocks/>
          </p:cNvSpPr>
          <p:nvPr/>
        </p:nvSpPr>
        <p:spPr>
          <a:xfrm>
            <a:off x="1609400" y="3795148"/>
            <a:ext cx="3353450" cy="111607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a:solidFill>
                <a:srgbClr val="971305"/>
              </a:solidFill>
              <a:effectLst>
                <a:outerShdw blurRad="38100" dist="38100" dir="2700000" algn="tl">
                  <a:srgbClr val="000000">
                    <a:alpha val="43137"/>
                  </a:srgbClr>
                </a:outerShdw>
              </a:effectLst>
              <a:latin typeface="Boucherie Block"/>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02472DE8-E58B-4D56-BA61-C69C601DC7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0183ACFC-B25E-402F-BBD8-E42034CDD4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76818"/>
          </a:xfrm>
          <a:custGeom>
            <a:avLst/>
            <a:gdLst>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076 w 12192000"/>
              <a:gd name="connsiteY144" fmla="*/ 1813003 h 2237474"/>
              <a:gd name="connsiteX145" fmla="*/ 4459810 w 12192000"/>
              <a:gd name="connsiteY145" fmla="*/ 1797886 h 2237474"/>
              <a:gd name="connsiteX146" fmla="*/ 4379064 w 12192000"/>
              <a:gd name="connsiteY146" fmla="*/ 1817177 h 2237474"/>
              <a:gd name="connsiteX147" fmla="*/ 4319209 w 12192000"/>
              <a:gd name="connsiteY147" fmla="*/ 1834833 h 2237474"/>
              <a:gd name="connsiteX148" fmla="*/ 4306907 w 12192000"/>
              <a:gd name="connsiteY148" fmla="*/ 1841641 h 2237474"/>
              <a:gd name="connsiteX149" fmla="*/ 4290981 w 12192000"/>
              <a:gd name="connsiteY149" fmla="*/ 1839677 h 2237474"/>
              <a:gd name="connsiteX150" fmla="*/ 4285792 w 12192000"/>
              <a:gd name="connsiteY150" fmla="*/ 1836231 h 2237474"/>
              <a:gd name="connsiteX151" fmla="*/ 4238372 w 12192000"/>
              <a:gd name="connsiteY151" fmla="*/ 1851480 h 2237474"/>
              <a:gd name="connsiteX152" fmla="*/ 4232517 w 12192000"/>
              <a:gd name="connsiteY152" fmla="*/ 1852567 h 2237474"/>
              <a:gd name="connsiteX153" fmla="*/ 4191732 w 12192000"/>
              <a:gd name="connsiteY153" fmla="*/ 1857328 h 2237474"/>
              <a:gd name="connsiteX154" fmla="*/ 4065532 w 12192000"/>
              <a:gd name="connsiteY154" fmla="*/ 1855477 h 2237474"/>
              <a:gd name="connsiteX155" fmla="*/ 4028460 w 12192000"/>
              <a:gd name="connsiteY155" fmla="*/ 1855137 h 2237474"/>
              <a:gd name="connsiteX156" fmla="*/ 4002267 w 12192000"/>
              <a:gd name="connsiteY156" fmla="*/ 1852352 h 2237474"/>
              <a:gd name="connsiteX157" fmla="*/ 3931396 w 12192000"/>
              <a:gd name="connsiteY157" fmla="*/ 1858915 h 2237474"/>
              <a:gd name="connsiteX158" fmla="*/ 3812162 w 12192000"/>
              <a:gd name="connsiteY158" fmla="*/ 1875501 h 2237474"/>
              <a:gd name="connsiteX159" fmla="*/ 3767672 w 12192000"/>
              <a:gd name="connsiteY159" fmla="*/ 1874600 h 2237474"/>
              <a:gd name="connsiteX160" fmla="*/ 3764741 w 12192000"/>
              <a:gd name="connsiteY160" fmla="*/ 1869433 h 2237474"/>
              <a:gd name="connsiteX161" fmla="*/ 3751332 w 12192000"/>
              <a:gd name="connsiteY161" fmla="*/ 1869854 h 2237474"/>
              <a:gd name="connsiteX162" fmla="*/ 3748155 w 12192000"/>
              <a:gd name="connsiteY162" fmla="*/ 1868903 h 2237474"/>
              <a:gd name="connsiteX163" fmla="*/ 3729530 w 12192000"/>
              <a:gd name="connsiteY163" fmla="*/ 1864513 h 2237474"/>
              <a:gd name="connsiteX164" fmla="*/ 3680177 w 12192000"/>
              <a:gd name="connsiteY164" fmla="*/ 1881552 h 2237474"/>
              <a:gd name="connsiteX165" fmla="*/ 3567259 w 12192000"/>
              <a:gd name="connsiteY165" fmla="*/ 1893482 h 2237474"/>
              <a:gd name="connsiteX166" fmla="*/ 3405770 w 12192000"/>
              <a:gd name="connsiteY166" fmla="*/ 1904591 h 2237474"/>
              <a:gd name="connsiteX167" fmla="*/ 3280097 w 12192000"/>
              <a:gd name="connsiteY167" fmla="*/ 1919610 h 2237474"/>
              <a:gd name="connsiteX168" fmla="*/ 3123424 w 12192000"/>
              <a:gd name="connsiteY168" fmla="*/ 1952930 h 2237474"/>
              <a:gd name="connsiteX169" fmla="*/ 3009910 w 12192000"/>
              <a:gd name="connsiteY169" fmla="*/ 1957866 h 2237474"/>
              <a:gd name="connsiteX170" fmla="*/ 2995934 w 12192000"/>
              <a:gd name="connsiteY170" fmla="*/ 1967085 h 2237474"/>
              <a:gd name="connsiteX171" fmla="*/ 2980071 w 12192000"/>
              <a:gd name="connsiteY171" fmla="*/ 1972988 h 2237474"/>
              <a:gd name="connsiteX172" fmla="*/ 2978094 w 12192000"/>
              <a:gd name="connsiteY172" fmla="*/ 1972369 h 2237474"/>
              <a:gd name="connsiteX173" fmla="*/ 2942858 w 12192000"/>
              <a:gd name="connsiteY173" fmla="*/ 1981367 h 2237474"/>
              <a:gd name="connsiteX174" fmla="*/ 2875436 w 12192000"/>
              <a:gd name="connsiteY174" fmla="*/ 1996977 h 2237474"/>
              <a:gd name="connsiteX175" fmla="*/ 2874892 w 12192000"/>
              <a:gd name="connsiteY175" fmla="*/ 1996085 h 2237474"/>
              <a:gd name="connsiteX176" fmla="*/ 2864145 w 12192000"/>
              <a:gd name="connsiteY176" fmla="*/ 1994061 h 2237474"/>
              <a:gd name="connsiteX177" fmla="*/ 2843662 w 12192000"/>
              <a:gd name="connsiteY177" fmla="*/ 1992498 h 2237474"/>
              <a:gd name="connsiteX178" fmla="*/ 2796128 w 12192000"/>
              <a:gd name="connsiteY178" fmla="*/ 1976403 h 2237474"/>
              <a:gd name="connsiteX179" fmla="*/ 2756784 w 12192000"/>
              <a:gd name="connsiteY179" fmla="*/ 1985116 h 2237474"/>
              <a:gd name="connsiteX180" fmla="*/ 2748833 w 12192000"/>
              <a:gd name="connsiteY180" fmla="*/ 1986323 h 2237474"/>
              <a:gd name="connsiteX181" fmla="*/ 2748661 w 12192000"/>
              <a:gd name="connsiteY181" fmla="*/ 1986122 h 2237474"/>
              <a:gd name="connsiteX182" fmla="*/ 2740251 w 12192000"/>
              <a:gd name="connsiteY182" fmla="*/ 1986946 h 2237474"/>
              <a:gd name="connsiteX183" fmla="*/ 2718916 w 12192000"/>
              <a:gd name="connsiteY183" fmla="*/ 1990867 h 2237474"/>
              <a:gd name="connsiteX184" fmla="*/ 2713522 w 12192000"/>
              <a:gd name="connsiteY184" fmla="*/ 1990173 h 2237474"/>
              <a:gd name="connsiteX185" fmla="*/ 2680597 w 12192000"/>
              <a:gd name="connsiteY185" fmla="*/ 1984996 h 2237474"/>
              <a:gd name="connsiteX186" fmla="*/ 2578178 w 12192000"/>
              <a:gd name="connsiteY186" fmla="*/ 1990531 h 2237474"/>
              <a:gd name="connsiteX187" fmla="*/ 2476147 w 12192000"/>
              <a:gd name="connsiteY187" fmla="*/ 1998305 h 2237474"/>
              <a:gd name="connsiteX188" fmla="*/ 2373568 w 12192000"/>
              <a:gd name="connsiteY188" fmla="*/ 2003219 h 2237474"/>
              <a:gd name="connsiteX189" fmla="*/ 2321399 w 12192000"/>
              <a:gd name="connsiteY189" fmla="*/ 1989467 h 2237474"/>
              <a:gd name="connsiteX190" fmla="*/ 2315525 w 12192000"/>
              <a:gd name="connsiteY190" fmla="*/ 1989708 h 2237474"/>
              <a:gd name="connsiteX191" fmla="*/ 2300792 w 12192000"/>
              <a:gd name="connsiteY191" fmla="*/ 1994290 h 2237474"/>
              <a:gd name="connsiteX192" fmla="*/ 2295469 w 12192000"/>
              <a:gd name="connsiteY192" fmla="*/ 1996659 h 2237474"/>
              <a:gd name="connsiteX193" fmla="*/ 2287219 w 12192000"/>
              <a:gd name="connsiteY193" fmla="*/ 1998750 h 2237474"/>
              <a:gd name="connsiteX194" fmla="*/ 2286948 w 12192000"/>
              <a:gd name="connsiteY194" fmla="*/ 1998596 h 2237474"/>
              <a:gd name="connsiteX195" fmla="*/ 2243069 w 12192000"/>
              <a:gd name="connsiteY195" fmla="*/ 2015111 h 2237474"/>
              <a:gd name="connsiteX196" fmla="*/ 2186609 w 12192000"/>
              <a:gd name="connsiteY196" fmla="*/ 2008263 h 2237474"/>
              <a:gd name="connsiteX197" fmla="*/ 2164831 w 12192000"/>
              <a:gd name="connsiteY197" fmla="*/ 2010143 h 2237474"/>
              <a:gd name="connsiteX198" fmla="*/ 2152836 w 12192000"/>
              <a:gd name="connsiteY198" fmla="*/ 2010048 h 2237474"/>
              <a:gd name="connsiteX199" fmla="*/ 2117102 w 12192000"/>
              <a:gd name="connsiteY199" fmla="*/ 2023004 h 2237474"/>
              <a:gd name="connsiteX200" fmla="*/ 2111935 w 12192000"/>
              <a:gd name="connsiteY200" fmla="*/ 2023163 h 2237474"/>
              <a:gd name="connsiteX201" fmla="*/ 2089991 w 12192000"/>
              <a:gd name="connsiteY201" fmla="*/ 2034193 h 2237474"/>
              <a:gd name="connsiteX202" fmla="*/ 2058061 w 12192000"/>
              <a:gd name="connsiteY202" fmla="*/ 2047942 h 2237474"/>
              <a:gd name="connsiteX203" fmla="*/ 2055737 w 12192000"/>
              <a:gd name="connsiteY203" fmla="*/ 2047704 h 2237474"/>
              <a:gd name="connsiteX204" fmla="*/ 2042244 w 12192000"/>
              <a:gd name="connsiteY204" fmla="*/ 2055560 h 2237474"/>
              <a:gd name="connsiteX205" fmla="*/ 1976224 w 12192000"/>
              <a:gd name="connsiteY205" fmla="*/ 2074257 h 2237474"/>
              <a:gd name="connsiteX206" fmla="*/ 1877728 w 12192000"/>
              <a:gd name="connsiteY206" fmla="*/ 2101004 h 2237474"/>
              <a:gd name="connsiteX207" fmla="*/ 1759056 w 12192000"/>
              <a:gd name="connsiteY207" fmla="*/ 2125608 h 2237474"/>
              <a:gd name="connsiteX208" fmla="*/ 1637948 w 12192000"/>
              <a:gd name="connsiteY208" fmla="*/ 2172597 h 2237474"/>
              <a:gd name="connsiteX209" fmla="*/ 1434549 w 12192000"/>
              <a:gd name="connsiteY209" fmla="*/ 2234522 h 2237474"/>
              <a:gd name="connsiteX210" fmla="*/ 1398481 w 12192000"/>
              <a:gd name="connsiteY210" fmla="*/ 2237074 h 2237474"/>
              <a:gd name="connsiteX211" fmla="*/ 1398407 w 12192000"/>
              <a:gd name="connsiteY211" fmla="*/ 2237095 h 2237474"/>
              <a:gd name="connsiteX212" fmla="*/ 1370962 w 12192000"/>
              <a:gd name="connsiteY212" fmla="*/ 2237474 h 2237474"/>
              <a:gd name="connsiteX213" fmla="*/ 1356367 w 12192000"/>
              <a:gd name="connsiteY213" fmla="*/ 2235089 h 2237474"/>
              <a:gd name="connsiteX214" fmla="*/ 1324828 w 12192000"/>
              <a:gd name="connsiteY214" fmla="*/ 2231968 h 2237474"/>
              <a:gd name="connsiteX215" fmla="*/ 1297744 w 12192000"/>
              <a:gd name="connsiteY215" fmla="*/ 2235849 h 2237474"/>
              <a:gd name="connsiteX216" fmla="*/ 1286236 w 12192000"/>
              <a:gd name="connsiteY216" fmla="*/ 2233135 h 2237474"/>
              <a:gd name="connsiteX217" fmla="*/ 1283504 w 12192000"/>
              <a:gd name="connsiteY217" fmla="*/ 2233797 h 2237474"/>
              <a:gd name="connsiteX218" fmla="*/ 1279765 w 12192000"/>
              <a:gd name="connsiteY218" fmla="*/ 2229639 h 2237474"/>
              <a:gd name="connsiteX219" fmla="*/ 1195347 w 12192000"/>
              <a:gd name="connsiteY219" fmla="*/ 2212354 h 2237474"/>
              <a:gd name="connsiteX220" fmla="*/ 970251 w 12192000"/>
              <a:gd name="connsiteY220" fmla="*/ 2221029 h 2237474"/>
              <a:gd name="connsiteX221" fmla="*/ 812914 w 12192000"/>
              <a:gd name="connsiteY221" fmla="*/ 2202752 h 2237474"/>
              <a:gd name="connsiteX222" fmla="*/ 800195 w 12192000"/>
              <a:gd name="connsiteY222" fmla="*/ 2209407 h 2237474"/>
              <a:gd name="connsiteX223" fmla="*/ 784978 w 12192000"/>
              <a:gd name="connsiteY223" fmla="*/ 2212360 h 2237474"/>
              <a:gd name="connsiteX224" fmla="*/ 681987 w 12192000"/>
              <a:gd name="connsiteY224" fmla="*/ 2216757 h 2237474"/>
              <a:gd name="connsiteX225" fmla="*/ 669923 w 12192000"/>
              <a:gd name="connsiteY225" fmla="*/ 2211682 h 2237474"/>
              <a:gd name="connsiteX226" fmla="*/ 648680 w 12192000"/>
              <a:gd name="connsiteY226" fmla="*/ 2206229 h 2237474"/>
              <a:gd name="connsiteX227" fmla="*/ 597225 w 12192000"/>
              <a:gd name="connsiteY227" fmla="*/ 2180999 h 2237474"/>
              <a:gd name="connsiteX228" fmla="*/ 558449 w 12192000"/>
              <a:gd name="connsiteY228" fmla="*/ 2182346 h 2237474"/>
              <a:gd name="connsiteX229" fmla="*/ 550517 w 12192000"/>
              <a:gd name="connsiteY229" fmla="*/ 2182060 h 2237474"/>
              <a:gd name="connsiteX230" fmla="*/ 550309 w 12192000"/>
              <a:gd name="connsiteY230" fmla="*/ 2181825 h 2237474"/>
              <a:gd name="connsiteX231" fmla="*/ 541836 w 12192000"/>
              <a:gd name="connsiteY231" fmla="*/ 2181063 h 2237474"/>
              <a:gd name="connsiteX232" fmla="*/ 536057 w 12192000"/>
              <a:gd name="connsiteY232" fmla="*/ 2181537 h 2237474"/>
              <a:gd name="connsiteX233" fmla="*/ 520671 w 12192000"/>
              <a:gd name="connsiteY233" fmla="*/ 2180980 h 2237474"/>
              <a:gd name="connsiteX234" fmla="*/ 515024 w 12192000"/>
              <a:gd name="connsiteY234" fmla="*/ 2179258 h 2237474"/>
              <a:gd name="connsiteX235" fmla="*/ 512278 w 12192000"/>
              <a:gd name="connsiteY235" fmla="*/ 2176369 h 2237474"/>
              <a:gd name="connsiteX236" fmla="*/ 480419 w 12192000"/>
              <a:gd name="connsiteY236" fmla="*/ 2167807 h 2237474"/>
              <a:gd name="connsiteX237" fmla="*/ 413835 w 12192000"/>
              <a:gd name="connsiteY237" fmla="*/ 2156783 h 2237474"/>
              <a:gd name="connsiteX238" fmla="*/ 376513 w 12192000"/>
              <a:gd name="connsiteY238" fmla="*/ 2154014 h 2237474"/>
              <a:gd name="connsiteX239" fmla="*/ 273386 w 12192000"/>
              <a:gd name="connsiteY239" fmla="*/ 2142551 h 2237474"/>
              <a:gd name="connsiteX240" fmla="*/ 169207 w 12192000"/>
              <a:gd name="connsiteY240" fmla="*/ 2128100 h 2237474"/>
              <a:gd name="connsiteX241" fmla="*/ 93149 w 12192000"/>
              <a:gd name="connsiteY241" fmla="*/ 2105324 h 2237474"/>
              <a:gd name="connsiteX242" fmla="*/ 88109 w 12192000"/>
              <a:gd name="connsiteY242" fmla="*/ 2106704 h 2237474"/>
              <a:gd name="connsiteX243" fmla="*/ 80022 w 12192000"/>
              <a:gd name="connsiteY243" fmla="*/ 2107254 h 2237474"/>
              <a:gd name="connsiteX244" fmla="*/ 79717 w 12192000"/>
              <a:gd name="connsiteY244" fmla="*/ 2107046 h 2237474"/>
              <a:gd name="connsiteX245" fmla="*/ 72352 w 12192000"/>
              <a:gd name="connsiteY245" fmla="*/ 2107991 h 2237474"/>
              <a:gd name="connsiteX246" fmla="*/ 37645 w 12192000"/>
              <a:gd name="connsiteY246" fmla="*/ 2115401 h 2237474"/>
              <a:gd name="connsiteX247" fmla="*/ 4572 w 12192000"/>
              <a:gd name="connsiteY247" fmla="*/ 2111091 h 2237474"/>
              <a:gd name="connsiteX248" fmla="*/ 0 w 12192000"/>
              <a:gd name="connsiteY248" fmla="*/ 2110468 h 223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Lst>
            <a:rect l="l" t="t" r="r" b="b"/>
            <a:pathLst>
              <a:path w="12192000" h="2237474">
                <a:moveTo>
                  <a:pt x="0" y="0"/>
                </a:moveTo>
                <a:lnTo>
                  <a:pt x="12192000" y="0"/>
                </a:lnTo>
                <a:lnTo>
                  <a:pt x="12192000" y="751299"/>
                </a:lnTo>
                <a:lnTo>
                  <a:pt x="12176759" y="759190"/>
                </a:lnTo>
                <a:cubicBezTo>
                  <a:pt x="12165968" y="763819"/>
                  <a:pt x="12157853" y="765770"/>
                  <a:pt x="12154948" y="762731"/>
                </a:cubicBezTo>
                <a:cubicBezTo>
                  <a:pt x="12116503" y="759396"/>
                  <a:pt x="12073342" y="763579"/>
                  <a:pt x="12047364" y="749662"/>
                </a:cubicBezTo>
                <a:cubicBezTo>
                  <a:pt x="12041261" y="730599"/>
                  <a:pt x="11914319" y="741909"/>
                  <a:pt x="11890686" y="732766"/>
                </a:cubicBezTo>
                <a:cubicBezTo>
                  <a:pt x="11832408" y="747890"/>
                  <a:pt x="11815359" y="777569"/>
                  <a:pt x="11782413" y="769868"/>
                </a:cubicBezTo>
                <a:cubicBezTo>
                  <a:pt x="11760031" y="763594"/>
                  <a:pt x="11675205" y="777151"/>
                  <a:pt x="11649954" y="749628"/>
                </a:cubicBezTo>
                <a:cubicBezTo>
                  <a:pt x="11608286" y="767874"/>
                  <a:pt x="11593031" y="740811"/>
                  <a:pt x="11560424" y="748017"/>
                </a:cubicBezTo>
                <a:cubicBezTo>
                  <a:pt x="11488916" y="747650"/>
                  <a:pt x="11449669" y="773362"/>
                  <a:pt x="11358455" y="747593"/>
                </a:cubicBezTo>
                <a:cubicBezTo>
                  <a:pt x="11316233" y="754756"/>
                  <a:pt x="11256313" y="713012"/>
                  <a:pt x="11165209" y="748852"/>
                </a:cubicBezTo>
                <a:cubicBezTo>
                  <a:pt x="11113345" y="753539"/>
                  <a:pt x="11140250" y="736122"/>
                  <a:pt x="11058755" y="749617"/>
                </a:cubicBezTo>
                <a:cubicBezTo>
                  <a:pt x="11036836" y="722990"/>
                  <a:pt x="10909903" y="759211"/>
                  <a:pt x="10884013" y="760728"/>
                </a:cubicBezTo>
                <a:cubicBezTo>
                  <a:pt x="10864519" y="743356"/>
                  <a:pt x="10853492" y="756172"/>
                  <a:pt x="10834688" y="757726"/>
                </a:cubicBezTo>
                <a:cubicBezTo>
                  <a:pt x="10826871" y="747343"/>
                  <a:pt x="10811086" y="746602"/>
                  <a:pt x="10805004" y="757573"/>
                </a:cubicBezTo>
                <a:cubicBezTo>
                  <a:pt x="10810951" y="784448"/>
                  <a:pt x="10744688" y="759043"/>
                  <a:pt x="10739478" y="776841"/>
                </a:cubicBezTo>
                <a:cubicBezTo>
                  <a:pt x="10678284" y="779408"/>
                  <a:pt x="10540854" y="756546"/>
                  <a:pt x="10458762" y="755400"/>
                </a:cubicBezTo>
                <a:cubicBezTo>
                  <a:pt x="10426976" y="747433"/>
                  <a:pt x="10362961" y="776166"/>
                  <a:pt x="10246919" y="769960"/>
                </a:cubicBezTo>
                <a:cubicBezTo>
                  <a:pt x="10231631" y="763610"/>
                  <a:pt x="10172943" y="749095"/>
                  <a:pt x="10167995" y="760843"/>
                </a:cubicBezTo>
                <a:cubicBezTo>
                  <a:pt x="10131971" y="759999"/>
                  <a:pt x="10021683" y="796978"/>
                  <a:pt x="9997044" y="780129"/>
                </a:cubicBezTo>
                <a:cubicBezTo>
                  <a:pt x="10001018" y="806225"/>
                  <a:pt x="9951331" y="779975"/>
                  <a:pt x="9943887" y="804141"/>
                </a:cubicBezTo>
                <a:lnTo>
                  <a:pt x="9918248" y="816628"/>
                </a:lnTo>
                <a:lnTo>
                  <a:pt x="9836148" y="858312"/>
                </a:lnTo>
                <a:lnTo>
                  <a:pt x="9823800" y="866604"/>
                </a:lnTo>
                <a:lnTo>
                  <a:pt x="9794684" y="864509"/>
                </a:lnTo>
                <a:lnTo>
                  <a:pt x="9778288" y="854362"/>
                </a:lnTo>
                <a:lnTo>
                  <a:pt x="9773886" y="857543"/>
                </a:lnTo>
                <a:cubicBezTo>
                  <a:pt x="9769008" y="863842"/>
                  <a:pt x="9766501" y="867741"/>
                  <a:pt x="9761459" y="862394"/>
                </a:cubicBezTo>
                <a:lnTo>
                  <a:pt x="9705768" y="894610"/>
                </a:lnTo>
                <a:cubicBezTo>
                  <a:pt x="9699860" y="897215"/>
                  <a:pt x="9692576" y="897590"/>
                  <a:pt x="9683005" y="894128"/>
                </a:cubicBezTo>
                <a:cubicBezTo>
                  <a:pt x="9664449" y="898200"/>
                  <a:pt x="9612100" y="914263"/>
                  <a:pt x="9594438" y="919051"/>
                </a:cubicBezTo>
                <a:lnTo>
                  <a:pt x="9577033" y="922857"/>
                </a:lnTo>
                <a:cubicBezTo>
                  <a:pt x="9568659" y="926175"/>
                  <a:pt x="9551353" y="936082"/>
                  <a:pt x="9544189" y="938966"/>
                </a:cubicBezTo>
                <a:cubicBezTo>
                  <a:pt x="9538380" y="940584"/>
                  <a:pt x="9541329" y="937538"/>
                  <a:pt x="9534048" y="940158"/>
                </a:cubicBezTo>
                <a:cubicBezTo>
                  <a:pt x="9533709" y="946069"/>
                  <a:pt x="9530854" y="951684"/>
                  <a:pt x="9500499" y="954680"/>
                </a:cubicBezTo>
                <a:cubicBezTo>
                  <a:pt x="9481230" y="968165"/>
                  <a:pt x="9456325" y="979029"/>
                  <a:pt x="9428195" y="986225"/>
                </a:cubicBezTo>
                <a:cubicBezTo>
                  <a:pt x="9422499" y="981315"/>
                  <a:pt x="9414660" y="991352"/>
                  <a:pt x="9410017" y="993931"/>
                </a:cubicBezTo>
                <a:cubicBezTo>
                  <a:pt x="9408360" y="990327"/>
                  <a:pt x="9395782" y="990863"/>
                  <a:pt x="9392919" y="994656"/>
                </a:cubicBezTo>
                <a:cubicBezTo>
                  <a:pt x="9310581" y="1024474"/>
                  <a:pt x="9345163" y="981210"/>
                  <a:pt x="9301293" y="1011593"/>
                </a:cubicBezTo>
                <a:cubicBezTo>
                  <a:pt x="9292916" y="1014346"/>
                  <a:pt x="9285483" y="1013807"/>
                  <a:pt x="9278619" y="1011878"/>
                </a:cubicBezTo>
                <a:lnTo>
                  <a:pt x="9268019" y="1007442"/>
                </a:lnTo>
                <a:lnTo>
                  <a:pt x="9234662" y="1023056"/>
                </a:lnTo>
                <a:cubicBezTo>
                  <a:pt x="9217868" y="1029197"/>
                  <a:pt x="9199852" y="1034202"/>
                  <a:pt x="9181033" y="1037921"/>
                </a:cubicBezTo>
                <a:cubicBezTo>
                  <a:pt x="9174974" y="1030923"/>
                  <a:pt x="9162516" y="1043719"/>
                  <a:pt x="9155969" y="1046804"/>
                </a:cubicBezTo>
                <a:cubicBezTo>
                  <a:pt x="9154734" y="1041866"/>
                  <a:pt x="9138567" y="1041606"/>
                  <a:pt x="9133985" y="1046450"/>
                </a:cubicBezTo>
                <a:cubicBezTo>
                  <a:pt x="9021681" y="1079910"/>
                  <a:pt x="9076377" y="1024799"/>
                  <a:pt x="9012987" y="1061986"/>
                </a:cubicBezTo>
                <a:lnTo>
                  <a:pt x="8968445" y="1052169"/>
                </a:lnTo>
                <a:lnTo>
                  <a:pt x="8958984" y="1057212"/>
                </a:lnTo>
                <a:cubicBezTo>
                  <a:pt x="8920115" y="1062770"/>
                  <a:pt x="8906181" y="1053838"/>
                  <a:pt x="8886001" y="1067468"/>
                </a:cubicBezTo>
                <a:cubicBezTo>
                  <a:pt x="8847384" y="1050046"/>
                  <a:pt x="8863283" y="1068286"/>
                  <a:pt x="8838610" y="1075091"/>
                </a:cubicBezTo>
                <a:cubicBezTo>
                  <a:pt x="8816007" y="1080079"/>
                  <a:pt x="8773923" y="1092257"/>
                  <a:pt x="8750383" y="1097387"/>
                </a:cubicBezTo>
                <a:cubicBezTo>
                  <a:pt x="8735450" y="1116502"/>
                  <a:pt x="8721220" y="1097372"/>
                  <a:pt x="8697365" y="1105869"/>
                </a:cubicBezTo>
                <a:cubicBezTo>
                  <a:pt x="8687037" y="1113735"/>
                  <a:pt x="8678781" y="1115961"/>
                  <a:pt x="8665605" y="1110791"/>
                </a:cubicBezTo>
                <a:cubicBezTo>
                  <a:pt x="8618410" y="1148662"/>
                  <a:pt x="8633049" y="1116609"/>
                  <a:pt x="8584946" y="1135226"/>
                </a:cubicBezTo>
                <a:cubicBezTo>
                  <a:pt x="8544020" y="1153499"/>
                  <a:pt x="8496232" y="1168229"/>
                  <a:pt x="8460755" y="1203427"/>
                </a:cubicBezTo>
                <a:cubicBezTo>
                  <a:pt x="8454928" y="1212828"/>
                  <a:pt x="8436573" y="1218574"/>
                  <a:pt x="8419755" y="1216260"/>
                </a:cubicBezTo>
                <a:cubicBezTo>
                  <a:pt x="8416861" y="1215863"/>
                  <a:pt x="8414124" y="1215234"/>
                  <a:pt x="8411626" y="1214397"/>
                </a:cubicBezTo>
                <a:cubicBezTo>
                  <a:pt x="8391326" y="1238641"/>
                  <a:pt x="8371389" y="1231045"/>
                  <a:pt x="8363469" y="1246658"/>
                </a:cubicBezTo>
                <a:cubicBezTo>
                  <a:pt x="8322316" y="1258746"/>
                  <a:pt x="8283162" y="1250600"/>
                  <a:pt x="8275497" y="1264396"/>
                </a:cubicBezTo>
                <a:cubicBezTo>
                  <a:pt x="8253233" y="1266996"/>
                  <a:pt x="8218383" y="1257577"/>
                  <a:pt x="8206287" y="1273060"/>
                </a:cubicBezTo>
                <a:cubicBezTo>
                  <a:pt x="8200396" y="1262794"/>
                  <a:pt x="8183827" y="1285000"/>
                  <a:pt x="8168705" y="1279956"/>
                </a:cubicBezTo>
                <a:cubicBezTo>
                  <a:pt x="8157611" y="1275235"/>
                  <a:pt x="8149996" y="1280870"/>
                  <a:pt x="8139997" y="1282713"/>
                </a:cubicBezTo>
                <a:cubicBezTo>
                  <a:pt x="8125566" y="1279776"/>
                  <a:pt x="8084128" y="1294221"/>
                  <a:pt x="8074238" y="1301895"/>
                </a:cubicBezTo>
                <a:cubicBezTo>
                  <a:pt x="8052170" y="1326903"/>
                  <a:pt x="7986951" y="1319381"/>
                  <a:pt x="7968292" y="1338779"/>
                </a:cubicBezTo>
                <a:cubicBezTo>
                  <a:pt x="7960694" y="1342282"/>
                  <a:pt x="7952937" y="1344333"/>
                  <a:pt x="7945122" y="1345477"/>
                </a:cubicBezTo>
                <a:lnTo>
                  <a:pt x="7922771" y="1346645"/>
                </a:lnTo>
                <a:lnTo>
                  <a:pt x="7915461" y="1342919"/>
                </a:lnTo>
                <a:lnTo>
                  <a:pt x="7902328" y="1345865"/>
                </a:lnTo>
                <a:lnTo>
                  <a:pt x="7898322" y="1345689"/>
                </a:lnTo>
                <a:lnTo>
                  <a:pt x="7875879" y="1345646"/>
                </a:lnTo>
                <a:cubicBezTo>
                  <a:pt x="7890672" y="1367295"/>
                  <a:pt x="7816428" y="1353520"/>
                  <a:pt x="7840612" y="1369373"/>
                </a:cubicBezTo>
                <a:cubicBezTo>
                  <a:pt x="7803208" y="1375918"/>
                  <a:pt x="7836041" y="1389289"/>
                  <a:pt x="7786819" y="1378970"/>
                </a:cubicBezTo>
                <a:cubicBezTo>
                  <a:pt x="7732613" y="1405648"/>
                  <a:pt x="7587405" y="1382806"/>
                  <a:pt x="7548172" y="1417460"/>
                </a:cubicBezTo>
                <a:cubicBezTo>
                  <a:pt x="7551327" y="1405830"/>
                  <a:pt x="7499280" y="1470447"/>
                  <a:pt x="7483437" y="1478152"/>
                </a:cubicBezTo>
                <a:cubicBezTo>
                  <a:pt x="7446517" y="1491067"/>
                  <a:pt x="7432754" y="1502351"/>
                  <a:pt x="7377870" y="1523319"/>
                </a:cubicBezTo>
                <a:cubicBezTo>
                  <a:pt x="7324166" y="1536168"/>
                  <a:pt x="7290459" y="1563749"/>
                  <a:pt x="7230737" y="1562633"/>
                </a:cubicBezTo>
                <a:cubicBezTo>
                  <a:pt x="7229794" y="1566487"/>
                  <a:pt x="7227568" y="1569908"/>
                  <a:pt x="7224458" y="1573008"/>
                </a:cubicBezTo>
                <a:lnTo>
                  <a:pt x="7213486" y="1580987"/>
                </a:lnTo>
                <a:lnTo>
                  <a:pt x="7210972" y="1580856"/>
                </a:lnTo>
                <a:lnTo>
                  <a:pt x="7183121" y="1595162"/>
                </a:lnTo>
                <a:lnTo>
                  <a:pt x="7164601" y="1606490"/>
                </a:lnTo>
                <a:lnTo>
                  <a:pt x="7159286" y="1606850"/>
                </a:lnTo>
                <a:cubicBezTo>
                  <a:pt x="7150961" y="1609262"/>
                  <a:pt x="7125743" y="1618162"/>
                  <a:pt x="7114651" y="1620959"/>
                </a:cubicBezTo>
                <a:cubicBezTo>
                  <a:pt x="7109310" y="1606138"/>
                  <a:pt x="7106695" y="1617324"/>
                  <a:pt x="7092727" y="1623628"/>
                </a:cubicBezTo>
                <a:cubicBezTo>
                  <a:pt x="7081313" y="1602012"/>
                  <a:pt x="7049394" y="1627301"/>
                  <a:pt x="7031309" y="1619451"/>
                </a:cubicBezTo>
                <a:cubicBezTo>
                  <a:pt x="7021305" y="1624569"/>
                  <a:pt x="7010515" y="1629587"/>
                  <a:pt x="6999084" y="1634317"/>
                </a:cubicBezTo>
                <a:lnTo>
                  <a:pt x="6992107" y="1636860"/>
                </a:lnTo>
                <a:lnTo>
                  <a:pt x="6991765" y="1636725"/>
                </a:lnTo>
                <a:cubicBezTo>
                  <a:pt x="6989813" y="1636884"/>
                  <a:pt x="6987353" y="1637572"/>
                  <a:pt x="6983996" y="1639040"/>
                </a:cubicBezTo>
                <a:lnTo>
                  <a:pt x="6979383" y="1641496"/>
                </a:lnTo>
                <a:lnTo>
                  <a:pt x="6900177" y="1636016"/>
                </a:lnTo>
                <a:cubicBezTo>
                  <a:pt x="6859708" y="1641136"/>
                  <a:pt x="6829973" y="1628753"/>
                  <a:pt x="6795372" y="1644845"/>
                </a:cubicBezTo>
                <a:cubicBezTo>
                  <a:pt x="6757466" y="1649571"/>
                  <a:pt x="6723150" y="1647290"/>
                  <a:pt x="6692251" y="1656357"/>
                </a:cubicBezTo>
                <a:cubicBezTo>
                  <a:pt x="6678032" y="1652894"/>
                  <a:pt x="6665282" y="1652445"/>
                  <a:pt x="6655235" y="1661869"/>
                </a:cubicBezTo>
                <a:cubicBezTo>
                  <a:pt x="6619334" y="1664040"/>
                  <a:pt x="6608179" y="1654034"/>
                  <a:pt x="6587857" y="1665769"/>
                </a:cubicBezTo>
                <a:lnTo>
                  <a:pt x="6554894" y="1664428"/>
                </a:lnTo>
                <a:lnTo>
                  <a:pt x="6551579" y="1662213"/>
                </a:lnTo>
                <a:lnTo>
                  <a:pt x="6545693" y="1661776"/>
                </a:lnTo>
                <a:lnTo>
                  <a:pt x="6530561" y="1664619"/>
                </a:lnTo>
                <a:lnTo>
                  <a:pt x="6525028" y="1666354"/>
                </a:lnTo>
                <a:cubicBezTo>
                  <a:pt x="6521154" y="1667301"/>
                  <a:pt x="6518510" y="1667613"/>
                  <a:pt x="6516595" y="1667475"/>
                </a:cubicBezTo>
                <a:lnTo>
                  <a:pt x="6516340" y="1667291"/>
                </a:lnTo>
                <a:lnTo>
                  <a:pt x="6508541" y="1668757"/>
                </a:lnTo>
                <a:cubicBezTo>
                  <a:pt x="6495493" y="1671715"/>
                  <a:pt x="6482908" y="1675051"/>
                  <a:pt x="6471012" y="1678604"/>
                </a:cubicBezTo>
                <a:cubicBezTo>
                  <a:pt x="6457809" y="1668164"/>
                  <a:pt x="6415506" y="1688334"/>
                  <a:pt x="6415265" y="1665317"/>
                </a:cubicBezTo>
                <a:cubicBezTo>
                  <a:pt x="6399063" y="1669446"/>
                  <a:pt x="6391173" y="1680085"/>
                  <a:pt x="6393343" y="1664672"/>
                </a:cubicBezTo>
                <a:lnTo>
                  <a:pt x="6380457" y="1662376"/>
                </a:lnTo>
                <a:lnTo>
                  <a:pt x="6280959" y="1689329"/>
                </a:lnTo>
                <a:lnTo>
                  <a:pt x="6266765" y="1695560"/>
                </a:lnTo>
                <a:cubicBezTo>
                  <a:pt x="6262331" y="1698152"/>
                  <a:pt x="6258580" y="1701192"/>
                  <a:pt x="6255823" y="1704850"/>
                </a:cubicBezTo>
                <a:cubicBezTo>
                  <a:pt x="6200184" y="1694834"/>
                  <a:pt x="6155082" y="1716996"/>
                  <a:pt x="6098321" y="1721646"/>
                </a:cubicBezTo>
                <a:cubicBezTo>
                  <a:pt x="6036511" y="1734126"/>
                  <a:pt x="5902526" y="1770074"/>
                  <a:pt x="5880652" y="1779643"/>
                </a:cubicBezTo>
                <a:cubicBezTo>
                  <a:pt x="5862008" y="1784877"/>
                  <a:pt x="5777344" y="1786304"/>
                  <a:pt x="5785959" y="1775307"/>
                </a:cubicBezTo>
                <a:cubicBezTo>
                  <a:pt x="5732223" y="1803618"/>
                  <a:pt x="5707481" y="1784706"/>
                  <a:pt x="5643534" y="1802919"/>
                </a:cubicBezTo>
                <a:lnTo>
                  <a:pt x="5518799" y="1818312"/>
                </a:lnTo>
                <a:lnTo>
                  <a:pt x="5505014" y="1819259"/>
                </a:lnTo>
                <a:lnTo>
                  <a:pt x="5499949" y="1814490"/>
                </a:lnTo>
                <a:lnTo>
                  <a:pt x="5453307" y="1815450"/>
                </a:lnTo>
                <a:cubicBezTo>
                  <a:pt x="5433075" y="1827706"/>
                  <a:pt x="5395563" y="1821122"/>
                  <a:pt x="5364192" y="1826074"/>
                </a:cubicBezTo>
                <a:lnTo>
                  <a:pt x="5350380" y="1830891"/>
                </a:lnTo>
                <a:lnTo>
                  <a:pt x="5259633" y="1837160"/>
                </a:lnTo>
                <a:lnTo>
                  <a:pt x="5197513" y="1844718"/>
                </a:lnTo>
                <a:lnTo>
                  <a:pt x="5184170" y="1849402"/>
                </a:lnTo>
                <a:lnTo>
                  <a:pt x="5168852" y="1844846"/>
                </a:lnTo>
                <a:cubicBezTo>
                  <a:pt x="5166986" y="1843561"/>
                  <a:pt x="5165478" y="1842127"/>
                  <a:pt x="5164370" y="1840597"/>
                </a:cubicBezTo>
                <a:lnTo>
                  <a:pt x="5114927" y="1847827"/>
                </a:lnTo>
                <a:lnTo>
                  <a:pt x="5108970" y="1847935"/>
                </a:lnTo>
                <a:lnTo>
                  <a:pt x="5067961" y="1845917"/>
                </a:lnTo>
                <a:lnTo>
                  <a:pt x="5007075" y="1838626"/>
                </a:lnTo>
                <a:cubicBezTo>
                  <a:pt x="4987003" y="1833546"/>
                  <a:pt x="4969259" y="1814096"/>
                  <a:pt x="4944087" y="1823332"/>
                </a:cubicBezTo>
                <a:cubicBezTo>
                  <a:pt x="4949882" y="1812650"/>
                  <a:pt x="4914396" y="1826154"/>
                  <a:pt x="4907662" y="1816900"/>
                </a:cubicBezTo>
                <a:cubicBezTo>
                  <a:pt x="4903760" y="1809237"/>
                  <a:pt x="4892087" y="1811549"/>
                  <a:pt x="4882386" y="1809844"/>
                </a:cubicBezTo>
                <a:cubicBezTo>
                  <a:pt x="4874062" y="1802609"/>
                  <a:pt x="4826962" y="1801349"/>
                  <a:pt x="4811440" y="1804655"/>
                </a:cubicBezTo>
                <a:cubicBezTo>
                  <a:pt x="4768806" y="1818748"/>
                  <a:pt x="4725356" y="1790961"/>
                  <a:pt x="4691075" y="1801389"/>
                </a:cubicBezTo>
                <a:cubicBezTo>
                  <a:pt x="4663743" y="1799478"/>
                  <a:pt x="4655044" y="1795479"/>
                  <a:pt x="4647449" y="1793181"/>
                </a:cubicBezTo>
                <a:lnTo>
                  <a:pt x="4645504" y="1787606"/>
                </a:lnTo>
                <a:lnTo>
                  <a:pt x="4632229" y="1785815"/>
                </a:lnTo>
                <a:lnTo>
                  <a:pt x="4629273" y="1784355"/>
                </a:lnTo>
                <a:cubicBezTo>
                  <a:pt x="4623639" y="1781544"/>
                  <a:pt x="4617950" y="1778917"/>
                  <a:pt x="4611738" y="1776964"/>
                </a:cubicBezTo>
                <a:cubicBezTo>
                  <a:pt x="4601379" y="1800272"/>
                  <a:pt x="4557197" y="1764196"/>
                  <a:pt x="4560070" y="1785640"/>
                </a:cubicBezTo>
                <a:lnTo>
                  <a:pt x="4536503" y="1785334"/>
                </a:lnTo>
                <a:lnTo>
                  <a:pt x="4513724" y="1791996"/>
                </a:lnTo>
                <a:lnTo>
                  <a:pt x="4501513" y="1799835"/>
                </a:lnTo>
                <a:lnTo>
                  <a:pt x="4459076" y="1813003"/>
                </a:lnTo>
                <a:lnTo>
                  <a:pt x="4459810" y="1797886"/>
                </a:lnTo>
                <a:lnTo>
                  <a:pt x="4379064" y="1817177"/>
                </a:lnTo>
                <a:lnTo>
                  <a:pt x="4319209" y="1834833"/>
                </a:lnTo>
                <a:lnTo>
                  <a:pt x="4306907" y="1841641"/>
                </a:lnTo>
                <a:lnTo>
                  <a:pt x="4290981" y="1839677"/>
                </a:lnTo>
                <a:cubicBezTo>
                  <a:pt x="4288909" y="1838717"/>
                  <a:pt x="4287163" y="1837555"/>
                  <a:pt x="4285792" y="1836231"/>
                </a:cubicBezTo>
                <a:lnTo>
                  <a:pt x="4238372" y="1851480"/>
                </a:lnTo>
                <a:lnTo>
                  <a:pt x="4232517" y="1852567"/>
                </a:lnTo>
                <a:lnTo>
                  <a:pt x="4191732" y="1857328"/>
                </a:lnTo>
                <a:lnTo>
                  <a:pt x="4065532" y="1855477"/>
                </a:lnTo>
                <a:cubicBezTo>
                  <a:pt x="4069305" y="1844009"/>
                  <a:pt x="4036780" y="1863138"/>
                  <a:pt x="4028460" y="1855137"/>
                </a:cubicBezTo>
                <a:cubicBezTo>
                  <a:pt x="4023224" y="1848238"/>
                  <a:pt x="4012138" y="1852433"/>
                  <a:pt x="4002267" y="1852352"/>
                </a:cubicBezTo>
                <a:cubicBezTo>
                  <a:pt x="3992749" y="1846600"/>
                  <a:pt x="3946095" y="1853107"/>
                  <a:pt x="3931396" y="1858915"/>
                </a:cubicBezTo>
                <a:cubicBezTo>
                  <a:pt x="3891932" y="1879798"/>
                  <a:pt x="3844059" y="1859600"/>
                  <a:pt x="3812162" y="1875501"/>
                </a:cubicBezTo>
                <a:cubicBezTo>
                  <a:pt x="3784875" y="1878116"/>
                  <a:pt x="3775574" y="1875612"/>
                  <a:pt x="3767672" y="1874600"/>
                </a:cubicBezTo>
                <a:lnTo>
                  <a:pt x="3764741" y="1869433"/>
                </a:lnTo>
                <a:lnTo>
                  <a:pt x="3751332" y="1869854"/>
                </a:lnTo>
                <a:lnTo>
                  <a:pt x="3748155" y="1868903"/>
                </a:lnTo>
                <a:cubicBezTo>
                  <a:pt x="3742091" y="1867062"/>
                  <a:pt x="3736007" y="1865414"/>
                  <a:pt x="3729530" y="1864513"/>
                </a:cubicBezTo>
                <a:cubicBezTo>
                  <a:pt x="3723549" y="1889158"/>
                  <a:pt x="3673453" y="1860919"/>
                  <a:pt x="3680177" y="1881552"/>
                </a:cubicBezTo>
                <a:cubicBezTo>
                  <a:pt x="3643549" y="1880892"/>
                  <a:pt x="3599470" y="1913398"/>
                  <a:pt x="3567259" y="1893482"/>
                </a:cubicBezTo>
                <a:cubicBezTo>
                  <a:pt x="3512865" y="1897927"/>
                  <a:pt x="3463644" y="1898121"/>
                  <a:pt x="3405770" y="1904591"/>
                </a:cubicBezTo>
                <a:cubicBezTo>
                  <a:pt x="3361027" y="1917619"/>
                  <a:pt x="3312439" y="1902759"/>
                  <a:pt x="3280097" y="1919610"/>
                </a:cubicBezTo>
                <a:cubicBezTo>
                  <a:pt x="3228353" y="1917339"/>
                  <a:pt x="3163854" y="1927961"/>
                  <a:pt x="3123424" y="1952930"/>
                </a:cubicBezTo>
                <a:cubicBezTo>
                  <a:pt x="3067921" y="1955455"/>
                  <a:pt x="3058626" y="1970554"/>
                  <a:pt x="3009910" y="1957866"/>
                </a:cubicBezTo>
                <a:cubicBezTo>
                  <a:pt x="3005875" y="1961558"/>
                  <a:pt x="3001138" y="1964570"/>
                  <a:pt x="2995934" y="1967085"/>
                </a:cubicBezTo>
                <a:lnTo>
                  <a:pt x="2980071" y="1972988"/>
                </a:lnTo>
                <a:lnTo>
                  <a:pt x="2978094" y="1972369"/>
                </a:lnTo>
                <a:lnTo>
                  <a:pt x="2942858" y="1981367"/>
                </a:lnTo>
                <a:lnTo>
                  <a:pt x="2875436" y="1996977"/>
                </a:lnTo>
                <a:lnTo>
                  <a:pt x="2874892" y="1996085"/>
                </a:lnTo>
                <a:cubicBezTo>
                  <a:pt x="2872808" y="1994277"/>
                  <a:pt x="2869648" y="1993306"/>
                  <a:pt x="2864145" y="1994061"/>
                </a:cubicBezTo>
                <a:cubicBezTo>
                  <a:pt x="2872218" y="1978115"/>
                  <a:pt x="2860603" y="1988862"/>
                  <a:pt x="2843662" y="1992498"/>
                </a:cubicBezTo>
                <a:cubicBezTo>
                  <a:pt x="2852423" y="1968542"/>
                  <a:pt x="2804535" y="1987804"/>
                  <a:pt x="2796128" y="1976403"/>
                </a:cubicBezTo>
                <a:cubicBezTo>
                  <a:pt x="2783487" y="1979614"/>
                  <a:pt x="2770278" y="1982573"/>
                  <a:pt x="2756784" y="1985116"/>
                </a:cubicBezTo>
                <a:lnTo>
                  <a:pt x="2748833" y="1986323"/>
                </a:lnTo>
                <a:cubicBezTo>
                  <a:pt x="2748775" y="1986256"/>
                  <a:pt x="2748719" y="1986188"/>
                  <a:pt x="2748661" y="1986122"/>
                </a:cubicBezTo>
                <a:cubicBezTo>
                  <a:pt x="2746906" y="1985902"/>
                  <a:pt x="2744280" y="1986117"/>
                  <a:pt x="2740251" y="1986946"/>
                </a:cubicBezTo>
                <a:lnTo>
                  <a:pt x="2718916" y="1990867"/>
                </a:lnTo>
                <a:lnTo>
                  <a:pt x="2713522" y="1990173"/>
                </a:lnTo>
                <a:lnTo>
                  <a:pt x="2680597" y="1984996"/>
                </a:lnTo>
                <a:cubicBezTo>
                  <a:pt x="2658416" y="1985461"/>
                  <a:pt x="2612251" y="1988312"/>
                  <a:pt x="2578178" y="1990531"/>
                </a:cubicBezTo>
                <a:cubicBezTo>
                  <a:pt x="2545413" y="1998704"/>
                  <a:pt x="2513846" y="1994934"/>
                  <a:pt x="2476147" y="1998305"/>
                </a:cubicBezTo>
                <a:cubicBezTo>
                  <a:pt x="2437134" y="2013637"/>
                  <a:pt x="2413847" y="1999542"/>
                  <a:pt x="2373568" y="2003219"/>
                </a:cubicBezTo>
                <a:cubicBezTo>
                  <a:pt x="2341422" y="2024631"/>
                  <a:pt x="2342856" y="1992997"/>
                  <a:pt x="2321399" y="1989467"/>
                </a:cubicBezTo>
                <a:lnTo>
                  <a:pt x="2315525" y="1989708"/>
                </a:lnTo>
                <a:lnTo>
                  <a:pt x="2300792" y="1994290"/>
                </a:lnTo>
                <a:lnTo>
                  <a:pt x="2295469" y="1996659"/>
                </a:lnTo>
                <a:cubicBezTo>
                  <a:pt x="2291722" y="1998049"/>
                  <a:pt x="2289127" y="1998665"/>
                  <a:pt x="2287219" y="1998750"/>
                </a:cubicBezTo>
                <a:lnTo>
                  <a:pt x="2286948" y="1998596"/>
                </a:lnTo>
                <a:lnTo>
                  <a:pt x="2243069" y="2015111"/>
                </a:lnTo>
                <a:cubicBezTo>
                  <a:pt x="2229030" y="2006206"/>
                  <a:pt x="2188966" y="2031217"/>
                  <a:pt x="2186609" y="2008263"/>
                </a:cubicBezTo>
                <a:cubicBezTo>
                  <a:pt x="2170936" y="2014251"/>
                  <a:pt x="2164097" y="2025782"/>
                  <a:pt x="2164831" y="2010143"/>
                </a:cubicBezTo>
                <a:cubicBezTo>
                  <a:pt x="2159536" y="2011705"/>
                  <a:pt x="2155830" y="2011340"/>
                  <a:pt x="2152836" y="2010048"/>
                </a:cubicBezTo>
                <a:lnTo>
                  <a:pt x="2117102" y="2023004"/>
                </a:lnTo>
                <a:lnTo>
                  <a:pt x="2111935" y="2023163"/>
                </a:lnTo>
                <a:lnTo>
                  <a:pt x="2089991" y="2034193"/>
                </a:lnTo>
                <a:lnTo>
                  <a:pt x="2058061" y="2047942"/>
                </a:lnTo>
                <a:lnTo>
                  <a:pt x="2055737" y="2047704"/>
                </a:lnTo>
                <a:lnTo>
                  <a:pt x="2042244" y="2055560"/>
                </a:lnTo>
                <a:cubicBezTo>
                  <a:pt x="2038090" y="2058656"/>
                  <a:pt x="1978623" y="2070285"/>
                  <a:pt x="1976224" y="2074257"/>
                </a:cubicBezTo>
                <a:cubicBezTo>
                  <a:pt x="1920172" y="2070662"/>
                  <a:pt x="1933546" y="2089824"/>
                  <a:pt x="1877728" y="2101004"/>
                </a:cubicBezTo>
                <a:cubicBezTo>
                  <a:pt x="1839146" y="2101989"/>
                  <a:pt x="1818769" y="2108983"/>
                  <a:pt x="1759056" y="2125608"/>
                </a:cubicBezTo>
                <a:cubicBezTo>
                  <a:pt x="1719091" y="2137539"/>
                  <a:pt x="1691494" y="2161097"/>
                  <a:pt x="1637948" y="2172597"/>
                </a:cubicBezTo>
                <a:cubicBezTo>
                  <a:pt x="1587306" y="2207053"/>
                  <a:pt x="1496241" y="2208973"/>
                  <a:pt x="1434549" y="2234522"/>
                </a:cubicBezTo>
                <a:cubicBezTo>
                  <a:pt x="1402655" y="2224964"/>
                  <a:pt x="1409212" y="2231152"/>
                  <a:pt x="1398481" y="2237074"/>
                </a:cubicBezTo>
                <a:cubicBezTo>
                  <a:pt x="1398456" y="2237082"/>
                  <a:pt x="1398432" y="2237089"/>
                  <a:pt x="1398407" y="2237095"/>
                </a:cubicBezTo>
                <a:lnTo>
                  <a:pt x="1370962" y="2237474"/>
                </a:lnTo>
                <a:lnTo>
                  <a:pt x="1356367" y="2235089"/>
                </a:lnTo>
                <a:cubicBezTo>
                  <a:pt x="1346056" y="2233320"/>
                  <a:pt x="1335986" y="2231930"/>
                  <a:pt x="1324828" y="2231968"/>
                </a:cubicBezTo>
                <a:lnTo>
                  <a:pt x="1297744" y="2235849"/>
                </a:lnTo>
                <a:lnTo>
                  <a:pt x="1286236" y="2233135"/>
                </a:lnTo>
                <a:lnTo>
                  <a:pt x="1283504" y="2233797"/>
                </a:lnTo>
                <a:lnTo>
                  <a:pt x="1279765" y="2229639"/>
                </a:lnTo>
                <a:cubicBezTo>
                  <a:pt x="1260110" y="2221111"/>
                  <a:pt x="1209850" y="2211602"/>
                  <a:pt x="1195347" y="2212354"/>
                </a:cubicBezTo>
                <a:cubicBezTo>
                  <a:pt x="1171903" y="2216875"/>
                  <a:pt x="1033292" y="2222456"/>
                  <a:pt x="970251" y="2221029"/>
                </a:cubicBezTo>
                <a:cubicBezTo>
                  <a:pt x="913858" y="2213074"/>
                  <a:pt x="864984" y="2224767"/>
                  <a:pt x="812914" y="2202752"/>
                </a:cubicBezTo>
                <a:cubicBezTo>
                  <a:pt x="809419" y="2205714"/>
                  <a:pt x="805091" y="2207855"/>
                  <a:pt x="800195" y="2209407"/>
                </a:cubicBezTo>
                <a:lnTo>
                  <a:pt x="784978" y="2212360"/>
                </a:lnTo>
                <a:lnTo>
                  <a:pt x="681987" y="2216757"/>
                </a:lnTo>
                <a:lnTo>
                  <a:pt x="669923" y="2211682"/>
                </a:lnTo>
                <a:cubicBezTo>
                  <a:pt x="675432" y="2197125"/>
                  <a:pt x="665394" y="2205767"/>
                  <a:pt x="648680" y="2206229"/>
                </a:cubicBezTo>
                <a:cubicBezTo>
                  <a:pt x="653511" y="2183723"/>
                  <a:pt x="607806" y="2194090"/>
                  <a:pt x="597225" y="2180999"/>
                </a:cubicBezTo>
                <a:cubicBezTo>
                  <a:pt x="584838" y="2181847"/>
                  <a:pt x="571827" y="2182333"/>
                  <a:pt x="558449" y="2182346"/>
                </a:cubicBezTo>
                <a:lnTo>
                  <a:pt x="550517" y="2182060"/>
                </a:lnTo>
                <a:lnTo>
                  <a:pt x="550309" y="2181825"/>
                </a:lnTo>
                <a:cubicBezTo>
                  <a:pt x="548471" y="2181269"/>
                  <a:pt x="545824" y="2180990"/>
                  <a:pt x="541836" y="2181063"/>
                </a:cubicBezTo>
                <a:lnTo>
                  <a:pt x="536057" y="2181537"/>
                </a:lnTo>
                <a:lnTo>
                  <a:pt x="520671" y="2180980"/>
                </a:lnTo>
                <a:lnTo>
                  <a:pt x="515024" y="2179258"/>
                </a:lnTo>
                <a:lnTo>
                  <a:pt x="512278" y="2176369"/>
                </a:lnTo>
                <a:lnTo>
                  <a:pt x="480419" y="2167807"/>
                </a:lnTo>
                <a:cubicBezTo>
                  <a:pt x="458012" y="2174781"/>
                  <a:pt x="449332" y="2162566"/>
                  <a:pt x="413835" y="2156783"/>
                </a:cubicBezTo>
                <a:cubicBezTo>
                  <a:pt x="401959" y="2163765"/>
                  <a:pt x="389622" y="2160522"/>
                  <a:pt x="376513" y="2154014"/>
                </a:cubicBezTo>
                <a:cubicBezTo>
                  <a:pt x="344376" y="2156059"/>
                  <a:pt x="311403" y="2146283"/>
                  <a:pt x="273386" y="2142551"/>
                </a:cubicBezTo>
                <a:cubicBezTo>
                  <a:pt x="236093" y="2150634"/>
                  <a:pt x="209811" y="2132011"/>
                  <a:pt x="169207" y="2128100"/>
                </a:cubicBezTo>
                <a:lnTo>
                  <a:pt x="93149" y="2105324"/>
                </a:lnTo>
                <a:lnTo>
                  <a:pt x="88109" y="2106704"/>
                </a:lnTo>
                <a:cubicBezTo>
                  <a:pt x="84511" y="2107398"/>
                  <a:pt x="81960" y="2107528"/>
                  <a:pt x="80022" y="2107254"/>
                </a:cubicBezTo>
                <a:lnTo>
                  <a:pt x="79717" y="2107046"/>
                </a:lnTo>
                <a:lnTo>
                  <a:pt x="72352" y="2107991"/>
                </a:lnTo>
                <a:cubicBezTo>
                  <a:pt x="60160" y="2110089"/>
                  <a:pt x="48530" y="2112610"/>
                  <a:pt x="37645" y="2115401"/>
                </a:cubicBezTo>
                <a:cubicBezTo>
                  <a:pt x="29688" y="2109582"/>
                  <a:pt x="16534" y="2111084"/>
                  <a:pt x="4572" y="2111091"/>
                </a:cubicBezTo>
                <a:lnTo>
                  <a:pt x="0" y="2110468"/>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3395803-FB10-A52C-1786-4BD36EF1DADF}"/>
              </a:ext>
            </a:extLst>
          </p:cNvPr>
          <p:cNvSpPr>
            <a:spLocks noGrp="1"/>
          </p:cNvSpPr>
          <p:nvPr>
            <p:ph type="title"/>
          </p:nvPr>
        </p:nvSpPr>
        <p:spPr>
          <a:xfrm>
            <a:off x="4668529" y="272148"/>
            <a:ext cx="3233590" cy="949606"/>
          </a:xfrm>
        </p:spPr>
        <p:txBody>
          <a:bodyPr>
            <a:normAutofit/>
          </a:bodyPr>
          <a:lstStyle/>
          <a:p>
            <a:r>
              <a:rPr lang="en-GB">
                <a:latin typeface="Modern No. 20" panose="02070704070505020303" pitchFamily="18" charset="0"/>
              </a:rPr>
              <a:t>Performance</a:t>
            </a:r>
          </a:p>
        </p:txBody>
      </p:sp>
      <p:sp>
        <p:nvSpPr>
          <p:cNvPr id="40" name="Freeform: Shape 39">
            <a:extLst>
              <a:ext uri="{FF2B5EF4-FFF2-40B4-BE49-F238E27FC236}">
                <a16:creationId xmlns:a16="http://schemas.microsoft.com/office/drawing/2014/main" id="{3501A971-CEBD-4E4B-8529-3BB4F4100C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60460" y="6189260"/>
            <a:ext cx="7831541" cy="668740"/>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8F02309-6B92-28EB-7D3E-D2C004509A6B}"/>
              </a:ext>
            </a:extLst>
          </p:cNvPr>
          <p:cNvPicPr>
            <a:picLocks noChangeAspect="1"/>
          </p:cNvPicPr>
          <p:nvPr/>
        </p:nvPicPr>
        <p:blipFill>
          <a:blip r:embed="rId3"/>
          <a:stretch>
            <a:fillRect/>
          </a:stretch>
        </p:blipFill>
        <p:spPr>
          <a:xfrm>
            <a:off x="6914352" y="2128309"/>
            <a:ext cx="5152608" cy="3907319"/>
          </a:xfrm>
          <a:prstGeom prst="rect">
            <a:avLst/>
          </a:prstGeom>
        </p:spPr>
      </p:pic>
      <p:sp>
        <p:nvSpPr>
          <p:cNvPr id="25" name="Rectangle: Rounded Corners 24">
            <a:extLst>
              <a:ext uri="{FF2B5EF4-FFF2-40B4-BE49-F238E27FC236}">
                <a16:creationId xmlns:a16="http://schemas.microsoft.com/office/drawing/2014/main" id="{01E20B3C-0CCC-35E2-FBB2-C9EF50B7253E}"/>
              </a:ext>
            </a:extLst>
          </p:cNvPr>
          <p:cNvSpPr/>
          <p:nvPr/>
        </p:nvSpPr>
        <p:spPr>
          <a:xfrm>
            <a:off x="813043" y="5329968"/>
            <a:ext cx="2023520" cy="617173"/>
          </a:xfrm>
          <a:prstGeom prst="roundRect">
            <a:avLst/>
          </a:prstGeom>
          <a:solidFill>
            <a:schemeClr val="accent2">
              <a:lumMod val="40000"/>
              <a:lumOff val="6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solidFill>
                  <a:schemeClr val="tx1"/>
                </a:solidFill>
                <a:latin typeface="Modern No. 20" panose="02070704070505020303" pitchFamily="18" charset="0"/>
              </a:rPr>
              <a:t>Trade-off between good precision and recall</a:t>
            </a:r>
          </a:p>
        </p:txBody>
      </p:sp>
      <p:sp>
        <p:nvSpPr>
          <p:cNvPr id="30" name="Rectangle: Rounded Corners 29">
            <a:extLst>
              <a:ext uri="{FF2B5EF4-FFF2-40B4-BE49-F238E27FC236}">
                <a16:creationId xmlns:a16="http://schemas.microsoft.com/office/drawing/2014/main" id="{B4ABD5D2-59C8-9D9E-0DD5-76E241AA3236}"/>
              </a:ext>
            </a:extLst>
          </p:cNvPr>
          <p:cNvSpPr/>
          <p:nvPr/>
        </p:nvSpPr>
        <p:spPr>
          <a:xfrm>
            <a:off x="3607442" y="5323033"/>
            <a:ext cx="2023520" cy="617173"/>
          </a:xfrm>
          <a:prstGeom prst="roundRect">
            <a:avLst/>
          </a:prstGeom>
          <a:solidFill>
            <a:schemeClr val="accent2">
              <a:lumMod val="40000"/>
              <a:lumOff val="6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solidFill>
                  <a:schemeClr val="tx1"/>
                </a:solidFill>
                <a:latin typeface="Modern No. 20" panose="02070704070505020303" pitchFamily="18" charset="0"/>
              </a:rPr>
              <a:t>Minimizing false positives = good precision</a:t>
            </a:r>
          </a:p>
        </p:txBody>
      </p:sp>
      <p:grpSp>
        <p:nvGrpSpPr>
          <p:cNvPr id="70" name="Group 69">
            <a:extLst>
              <a:ext uri="{FF2B5EF4-FFF2-40B4-BE49-F238E27FC236}">
                <a16:creationId xmlns:a16="http://schemas.microsoft.com/office/drawing/2014/main" id="{B40A21C9-D975-CDED-BCB3-9505081BA15A}"/>
              </a:ext>
            </a:extLst>
          </p:cNvPr>
          <p:cNvGrpSpPr/>
          <p:nvPr/>
        </p:nvGrpSpPr>
        <p:grpSpPr>
          <a:xfrm>
            <a:off x="-6598178" y="1842111"/>
            <a:ext cx="6473138" cy="2715247"/>
            <a:chOff x="171449" y="2954688"/>
            <a:chExt cx="6623906" cy="2765084"/>
          </a:xfrm>
        </p:grpSpPr>
        <p:sp>
          <p:nvSpPr>
            <p:cNvPr id="19" name="Freeform: Shape 18">
              <a:extLst>
                <a:ext uri="{FF2B5EF4-FFF2-40B4-BE49-F238E27FC236}">
                  <a16:creationId xmlns:a16="http://schemas.microsoft.com/office/drawing/2014/main" id="{3A85D5F0-5B3D-0C71-3ED5-DDB432D133A7}"/>
                </a:ext>
              </a:extLst>
            </p:cNvPr>
            <p:cNvSpPr/>
            <p:nvPr/>
          </p:nvSpPr>
          <p:spPr>
            <a:xfrm>
              <a:off x="4374752" y="4881734"/>
              <a:ext cx="404704" cy="435056"/>
            </a:xfrm>
            <a:custGeom>
              <a:avLst/>
              <a:gdLst/>
              <a:ahLst/>
              <a:cxnLst/>
              <a:rect l="0" t="0" r="0" b="0"/>
              <a:pathLst>
                <a:path>
                  <a:moveTo>
                    <a:pt x="0" y="0"/>
                  </a:moveTo>
                  <a:lnTo>
                    <a:pt x="202352" y="0"/>
                  </a:lnTo>
                  <a:lnTo>
                    <a:pt x="202352" y="435056"/>
                  </a:lnTo>
                  <a:lnTo>
                    <a:pt x="404704" y="435056"/>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a:lstStyle/>
            <a:p>
              <a:endParaRPr lang="bg-BG"/>
            </a:p>
          </p:txBody>
        </p:sp>
        <p:cxnSp>
          <p:nvCxnSpPr>
            <p:cNvPr id="46" name="Straight Connector 45">
              <a:extLst>
                <a:ext uri="{FF2B5EF4-FFF2-40B4-BE49-F238E27FC236}">
                  <a16:creationId xmlns:a16="http://schemas.microsoft.com/office/drawing/2014/main" id="{BDF99389-FD47-1367-A2E5-05FF3F028079}"/>
                </a:ext>
              </a:extLst>
            </p:cNvPr>
            <p:cNvCxnSpPr/>
            <p:nvPr/>
          </p:nvCxnSpPr>
          <p:spPr>
            <a:xfrm>
              <a:off x="2138113" y="3202933"/>
              <a:ext cx="197877"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69" name="Group 68">
              <a:extLst>
                <a:ext uri="{FF2B5EF4-FFF2-40B4-BE49-F238E27FC236}">
                  <a16:creationId xmlns:a16="http://schemas.microsoft.com/office/drawing/2014/main" id="{791D3F1F-03B9-383C-8D6B-3FD40EAB0409}"/>
                </a:ext>
              </a:extLst>
            </p:cNvPr>
            <p:cNvGrpSpPr/>
            <p:nvPr/>
          </p:nvGrpSpPr>
          <p:grpSpPr>
            <a:xfrm>
              <a:off x="171449" y="2954688"/>
              <a:ext cx="6623906" cy="2765084"/>
              <a:chOff x="171449" y="2954688"/>
              <a:chExt cx="6623906" cy="2765084"/>
            </a:xfrm>
          </p:grpSpPr>
          <p:sp>
            <p:nvSpPr>
              <p:cNvPr id="57" name="Freeform: Shape 56">
                <a:extLst>
                  <a:ext uri="{FF2B5EF4-FFF2-40B4-BE49-F238E27FC236}">
                    <a16:creationId xmlns:a16="http://schemas.microsoft.com/office/drawing/2014/main" id="{6A987BB9-ADA6-BFF5-E337-BA79B8474FBA}"/>
                  </a:ext>
                </a:extLst>
              </p:cNvPr>
              <p:cNvSpPr/>
              <p:nvPr/>
            </p:nvSpPr>
            <p:spPr>
              <a:xfrm>
                <a:off x="2351231" y="2954688"/>
                <a:ext cx="2023520" cy="617173"/>
              </a:xfrm>
              <a:custGeom>
                <a:avLst/>
                <a:gdLst>
                  <a:gd name="connsiteX0" fmla="*/ 0 w 2023520"/>
                  <a:gd name="connsiteY0" fmla="*/ 0 h 617173"/>
                  <a:gd name="connsiteX1" fmla="*/ 2023520 w 2023520"/>
                  <a:gd name="connsiteY1" fmla="*/ 0 h 617173"/>
                  <a:gd name="connsiteX2" fmla="*/ 2023520 w 2023520"/>
                  <a:gd name="connsiteY2" fmla="*/ 617173 h 617173"/>
                  <a:gd name="connsiteX3" fmla="*/ 0 w 2023520"/>
                  <a:gd name="connsiteY3" fmla="*/ 617173 h 617173"/>
                  <a:gd name="connsiteX4" fmla="*/ 0 w 2023520"/>
                  <a:gd name="connsiteY4" fmla="*/ 0 h 617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520" h="617173">
                    <a:moveTo>
                      <a:pt x="0" y="0"/>
                    </a:moveTo>
                    <a:lnTo>
                      <a:pt x="2023520" y="0"/>
                    </a:lnTo>
                    <a:lnTo>
                      <a:pt x="2023520" y="617173"/>
                    </a:lnTo>
                    <a:lnTo>
                      <a:pt x="0" y="617173"/>
                    </a:lnTo>
                    <a:lnTo>
                      <a:pt x="0" y="0"/>
                    </a:lnTo>
                    <a:close/>
                  </a:path>
                </a:pathLst>
              </a:custGeom>
              <a:gradFill flip="none" rotWithShape="1">
                <a:gsLst>
                  <a:gs pos="0">
                    <a:srgbClr val="EF8A03"/>
                  </a:gs>
                  <a:gs pos="100000">
                    <a:srgbClr val="F1A34D"/>
                  </a:gs>
                </a:gsLst>
                <a:path path="circle">
                  <a:fillToRect t="100000" r="100000"/>
                </a:path>
                <a:tileRect l="-100000" b="-100000"/>
              </a:gra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GB" sz="1100" kern="1200">
                    <a:solidFill>
                      <a:schemeClr val="tx1"/>
                    </a:solidFill>
                    <a:latin typeface="Modern No. 20" panose="02070704070505020303" pitchFamily="18" charset="0"/>
                  </a:rPr>
                  <a:t>Accuracy alone is an unreliable metric, when classes have a higher count than others</a:t>
                </a:r>
                <a:endParaRPr lang="en-US" sz="1100" kern="1200">
                  <a:solidFill>
                    <a:schemeClr val="tx1"/>
                  </a:solidFill>
                  <a:latin typeface="Modern No. 20" panose="02070704070505020303" pitchFamily="18" charset="0"/>
                </a:endParaRPr>
              </a:p>
            </p:txBody>
          </p:sp>
          <p:sp>
            <p:nvSpPr>
              <p:cNvPr id="58" name="Freeform: Shape 57">
                <a:extLst>
                  <a:ext uri="{FF2B5EF4-FFF2-40B4-BE49-F238E27FC236}">
                    <a16:creationId xmlns:a16="http://schemas.microsoft.com/office/drawing/2014/main" id="{EC46E270-73C7-9F44-3984-E8D6ADBE6E09}"/>
                  </a:ext>
                </a:extLst>
              </p:cNvPr>
              <p:cNvSpPr/>
              <p:nvPr/>
            </p:nvSpPr>
            <p:spPr>
              <a:xfrm>
                <a:off x="2362348" y="3820915"/>
                <a:ext cx="2023520" cy="617173"/>
              </a:xfrm>
              <a:custGeom>
                <a:avLst/>
                <a:gdLst>
                  <a:gd name="connsiteX0" fmla="*/ 0 w 2023520"/>
                  <a:gd name="connsiteY0" fmla="*/ 0 h 617173"/>
                  <a:gd name="connsiteX1" fmla="*/ 2023520 w 2023520"/>
                  <a:gd name="connsiteY1" fmla="*/ 0 h 617173"/>
                  <a:gd name="connsiteX2" fmla="*/ 2023520 w 2023520"/>
                  <a:gd name="connsiteY2" fmla="*/ 617173 h 617173"/>
                  <a:gd name="connsiteX3" fmla="*/ 0 w 2023520"/>
                  <a:gd name="connsiteY3" fmla="*/ 617173 h 617173"/>
                  <a:gd name="connsiteX4" fmla="*/ 0 w 2023520"/>
                  <a:gd name="connsiteY4" fmla="*/ 0 h 617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520" h="617173">
                    <a:moveTo>
                      <a:pt x="0" y="0"/>
                    </a:moveTo>
                    <a:lnTo>
                      <a:pt x="2023520" y="0"/>
                    </a:lnTo>
                    <a:lnTo>
                      <a:pt x="2023520" y="617173"/>
                    </a:lnTo>
                    <a:lnTo>
                      <a:pt x="0" y="617173"/>
                    </a:lnTo>
                    <a:lnTo>
                      <a:pt x="0" y="0"/>
                    </a:lnTo>
                    <a:close/>
                  </a:path>
                </a:pathLst>
              </a:custGeom>
              <a:gradFill flip="none" rotWithShape="1">
                <a:gsLst>
                  <a:gs pos="0">
                    <a:srgbClr val="EF8A03"/>
                  </a:gs>
                  <a:gs pos="100000">
                    <a:srgbClr val="F1A34D"/>
                  </a:gs>
                </a:gsLst>
                <a:path path="circle">
                  <a:fillToRect t="100000" r="100000"/>
                </a:path>
                <a:tileRect l="-100000" b="-100000"/>
              </a:gra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GB" sz="1100" kern="1200">
                    <a:solidFill>
                      <a:schemeClr val="tx1"/>
                    </a:solidFill>
                    <a:latin typeface="Modern No. 20" panose="02070704070505020303" pitchFamily="18" charset="0"/>
                  </a:rPr>
                  <a:t>Recall = proportion of true positives among true positives + false negatives.</a:t>
                </a:r>
                <a:endParaRPr lang="en-US" sz="1100" kern="1200">
                  <a:solidFill>
                    <a:schemeClr val="tx1"/>
                  </a:solidFill>
                  <a:latin typeface="Modern No. 20" panose="02070704070505020303" pitchFamily="18" charset="0"/>
                </a:endParaRPr>
              </a:p>
            </p:txBody>
          </p:sp>
          <p:sp>
            <p:nvSpPr>
              <p:cNvPr id="60" name="Freeform: Shape 59">
                <a:extLst>
                  <a:ext uri="{FF2B5EF4-FFF2-40B4-BE49-F238E27FC236}">
                    <a16:creationId xmlns:a16="http://schemas.microsoft.com/office/drawing/2014/main" id="{C68A2B2B-51E5-3ACE-5381-21D8F569F43B}"/>
                  </a:ext>
                </a:extLst>
              </p:cNvPr>
              <p:cNvSpPr/>
              <p:nvPr/>
            </p:nvSpPr>
            <p:spPr>
              <a:xfrm>
                <a:off x="4771835" y="5102599"/>
                <a:ext cx="2023520" cy="617173"/>
              </a:xfrm>
              <a:custGeom>
                <a:avLst/>
                <a:gdLst>
                  <a:gd name="connsiteX0" fmla="*/ 0 w 2023520"/>
                  <a:gd name="connsiteY0" fmla="*/ 0 h 617173"/>
                  <a:gd name="connsiteX1" fmla="*/ 2023520 w 2023520"/>
                  <a:gd name="connsiteY1" fmla="*/ 0 h 617173"/>
                  <a:gd name="connsiteX2" fmla="*/ 2023520 w 2023520"/>
                  <a:gd name="connsiteY2" fmla="*/ 617173 h 617173"/>
                  <a:gd name="connsiteX3" fmla="*/ 0 w 2023520"/>
                  <a:gd name="connsiteY3" fmla="*/ 617173 h 617173"/>
                  <a:gd name="connsiteX4" fmla="*/ 0 w 2023520"/>
                  <a:gd name="connsiteY4" fmla="*/ 0 h 617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520" h="617173">
                    <a:moveTo>
                      <a:pt x="0" y="0"/>
                    </a:moveTo>
                    <a:lnTo>
                      <a:pt x="2023520" y="0"/>
                    </a:lnTo>
                    <a:lnTo>
                      <a:pt x="2023520" y="617173"/>
                    </a:lnTo>
                    <a:lnTo>
                      <a:pt x="0" y="617173"/>
                    </a:lnTo>
                    <a:lnTo>
                      <a:pt x="0" y="0"/>
                    </a:lnTo>
                    <a:close/>
                  </a:path>
                </a:pathLst>
              </a:custGeom>
              <a:gradFill flip="none" rotWithShape="1">
                <a:gsLst>
                  <a:gs pos="0">
                    <a:srgbClr val="F1A34C"/>
                  </a:gs>
                  <a:gs pos="100000">
                    <a:srgbClr val="F9D7B1"/>
                  </a:gs>
                </a:gsLst>
                <a:lin ang="0" scaled="1"/>
                <a:tileRect/>
              </a:gra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GB" sz="1100" kern="1200">
                    <a:solidFill>
                      <a:schemeClr val="tx1"/>
                    </a:solidFill>
                    <a:latin typeface="Modern No. 20" panose="02070704070505020303" pitchFamily="18" charset="0"/>
                  </a:rPr>
                  <a:t>often used when there is an uneven class distribution</a:t>
                </a:r>
                <a:r>
                  <a:rPr lang="en-US" sz="1100" b="1" kern="1200">
                    <a:solidFill>
                      <a:schemeClr val="tx1"/>
                    </a:solidFill>
                    <a:latin typeface="Modern No. 20" panose="02070704070505020303" pitchFamily="18" charset="0"/>
                  </a:rPr>
                  <a:t> </a:t>
                </a:r>
                <a:endParaRPr lang="en-US" sz="1100" kern="1200">
                  <a:solidFill>
                    <a:schemeClr val="tx1"/>
                  </a:solidFill>
                  <a:latin typeface="Modern No. 20" panose="02070704070505020303" pitchFamily="18" charset="0"/>
                </a:endParaRPr>
              </a:p>
            </p:txBody>
          </p:sp>
          <p:sp>
            <p:nvSpPr>
              <p:cNvPr id="61" name="Freeform: Shape 60">
                <a:extLst>
                  <a:ext uri="{FF2B5EF4-FFF2-40B4-BE49-F238E27FC236}">
                    <a16:creationId xmlns:a16="http://schemas.microsoft.com/office/drawing/2014/main" id="{D8AF12BE-793B-B00C-41C1-64B58C3B9D8D}"/>
                  </a:ext>
                </a:extLst>
              </p:cNvPr>
              <p:cNvSpPr/>
              <p:nvPr/>
            </p:nvSpPr>
            <p:spPr>
              <a:xfrm>
                <a:off x="4760463" y="2976100"/>
                <a:ext cx="2023520" cy="617173"/>
              </a:xfrm>
              <a:custGeom>
                <a:avLst/>
                <a:gdLst>
                  <a:gd name="connsiteX0" fmla="*/ 0 w 2023520"/>
                  <a:gd name="connsiteY0" fmla="*/ 0 h 617173"/>
                  <a:gd name="connsiteX1" fmla="*/ 2023520 w 2023520"/>
                  <a:gd name="connsiteY1" fmla="*/ 0 h 617173"/>
                  <a:gd name="connsiteX2" fmla="*/ 2023520 w 2023520"/>
                  <a:gd name="connsiteY2" fmla="*/ 617173 h 617173"/>
                  <a:gd name="connsiteX3" fmla="*/ 0 w 2023520"/>
                  <a:gd name="connsiteY3" fmla="*/ 617173 h 617173"/>
                  <a:gd name="connsiteX4" fmla="*/ 0 w 2023520"/>
                  <a:gd name="connsiteY4" fmla="*/ 0 h 617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520" h="617173">
                    <a:moveTo>
                      <a:pt x="0" y="0"/>
                    </a:moveTo>
                    <a:lnTo>
                      <a:pt x="2023520" y="0"/>
                    </a:lnTo>
                    <a:lnTo>
                      <a:pt x="2023520" y="617173"/>
                    </a:lnTo>
                    <a:lnTo>
                      <a:pt x="0" y="617173"/>
                    </a:lnTo>
                    <a:lnTo>
                      <a:pt x="0" y="0"/>
                    </a:lnTo>
                    <a:close/>
                  </a:path>
                </a:pathLst>
              </a:custGeom>
              <a:gradFill flip="none" rotWithShape="1">
                <a:gsLst>
                  <a:gs pos="0">
                    <a:srgbClr val="F1A34C"/>
                  </a:gs>
                  <a:gs pos="100000">
                    <a:srgbClr val="F9D7B1"/>
                  </a:gs>
                </a:gsLst>
                <a:lin ang="0" scaled="1"/>
                <a:tileRect/>
              </a:gra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GB" sz="1100" kern="1200">
                    <a:solidFill>
                      <a:schemeClr val="tx1"/>
                    </a:solidFill>
                    <a:latin typeface="Modern No. 20" panose="02070704070505020303" pitchFamily="18" charset="0"/>
                  </a:rPr>
                  <a:t>might lead to biased evaluations</a:t>
                </a:r>
                <a:endParaRPr lang="en-US" sz="1100" kern="1200">
                  <a:solidFill>
                    <a:schemeClr val="tx1"/>
                  </a:solidFill>
                  <a:latin typeface="Modern No. 20" panose="02070704070505020303" pitchFamily="18" charset="0"/>
                </a:endParaRPr>
              </a:p>
            </p:txBody>
          </p:sp>
          <p:grpSp>
            <p:nvGrpSpPr>
              <p:cNvPr id="68" name="Group 67">
                <a:extLst>
                  <a:ext uri="{FF2B5EF4-FFF2-40B4-BE49-F238E27FC236}">
                    <a16:creationId xmlns:a16="http://schemas.microsoft.com/office/drawing/2014/main" id="{B65DBF55-EF4A-1901-D7AA-A2D5DDEFEA84}"/>
                  </a:ext>
                </a:extLst>
              </p:cNvPr>
              <p:cNvGrpSpPr/>
              <p:nvPr/>
            </p:nvGrpSpPr>
            <p:grpSpPr>
              <a:xfrm>
                <a:off x="171449" y="3200687"/>
                <a:ext cx="6623906" cy="1987387"/>
                <a:chOff x="171449" y="3200687"/>
                <a:chExt cx="6623906" cy="1987387"/>
              </a:xfrm>
            </p:grpSpPr>
            <p:grpSp>
              <p:nvGrpSpPr>
                <p:cNvPr id="55" name="Group 54">
                  <a:extLst>
                    <a:ext uri="{FF2B5EF4-FFF2-40B4-BE49-F238E27FC236}">
                      <a16:creationId xmlns:a16="http://schemas.microsoft.com/office/drawing/2014/main" id="{EE485304-5F87-814C-8650-75F09ED0C639}"/>
                    </a:ext>
                  </a:extLst>
                </p:cNvPr>
                <p:cNvGrpSpPr/>
                <p:nvPr/>
              </p:nvGrpSpPr>
              <p:grpSpPr>
                <a:xfrm>
                  <a:off x="2138112" y="3200687"/>
                  <a:ext cx="4657243" cy="1987387"/>
                  <a:chOff x="2324100" y="3020152"/>
                  <a:chExt cx="4657243" cy="1987387"/>
                </a:xfrm>
              </p:grpSpPr>
              <p:sp>
                <p:nvSpPr>
                  <p:cNvPr id="14" name="Freeform: Shape 13">
                    <a:extLst>
                      <a:ext uri="{FF2B5EF4-FFF2-40B4-BE49-F238E27FC236}">
                        <a16:creationId xmlns:a16="http://schemas.microsoft.com/office/drawing/2014/main" id="{9038B809-9301-6435-D13E-8B78B5919575}"/>
                      </a:ext>
                    </a:extLst>
                  </p:cNvPr>
                  <p:cNvSpPr/>
                  <p:nvPr/>
                </p:nvSpPr>
                <p:spPr>
                  <a:xfrm>
                    <a:off x="4553119" y="3058432"/>
                    <a:ext cx="404704" cy="91440"/>
                  </a:xfrm>
                  <a:custGeom>
                    <a:avLst/>
                    <a:gdLst/>
                    <a:ahLst/>
                    <a:cxnLst/>
                    <a:rect l="0" t="0" r="0" b="0"/>
                    <a:pathLst>
                      <a:path>
                        <a:moveTo>
                          <a:pt x="0" y="45720"/>
                        </a:moveTo>
                        <a:lnTo>
                          <a:pt x="404704" y="45720"/>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a:lstStyle/>
                  <a:p>
                    <a:endParaRPr lang="bg-BG"/>
                  </a:p>
                </p:txBody>
              </p:sp>
              <p:sp>
                <p:nvSpPr>
                  <p:cNvPr id="21" name="Freeform: Shape 20">
                    <a:extLst>
                      <a:ext uri="{FF2B5EF4-FFF2-40B4-BE49-F238E27FC236}">
                        <a16:creationId xmlns:a16="http://schemas.microsoft.com/office/drawing/2014/main" id="{B493A715-EDB4-1A3D-658E-604E0785F582}"/>
                      </a:ext>
                    </a:extLst>
                  </p:cNvPr>
                  <p:cNvSpPr/>
                  <p:nvPr/>
                </p:nvSpPr>
                <p:spPr>
                  <a:xfrm>
                    <a:off x="4556675" y="4263896"/>
                    <a:ext cx="404704" cy="435056"/>
                  </a:xfrm>
                  <a:custGeom>
                    <a:avLst/>
                    <a:gdLst/>
                    <a:ahLst/>
                    <a:cxnLst/>
                    <a:rect l="0" t="0" r="0" b="0"/>
                    <a:pathLst>
                      <a:path>
                        <a:moveTo>
                          <a:pt x="0" y="435056"/>
                        </a:moveTo>
                        <a:lnTo>
                          <a:pt x="202352" y="435056"/>
                        </a:lnTo>
                        <a:lnTo>
                          <a:pt x="202352" y="0"/>
                        </a:lnTo>
                        <a:lnTo>
                          <a:pt x="404704" y="0"/>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a:lstStyle/>
                  <a:p>
                    <a:endParaRPr lang="bg-BG"/>
                  </a:p>
                </p:txBody>
              </p:sp>
              <p:sp>
                <p:nvSpPr>
                  <p:cNvPr id="32" name="Freeform: Shape 31">
                    <a:extLst>
                      <a:ext uri="{FF2B5EF4-FFF2-40B4-BE49-F238E27FC236}">
                        <a16:creationId xmlns:a16="http://schemas.microsoft.com/office/drawing/2014/main" id="{3F09EB08-FD2B-40EF-F61D-B6C246A398AA}"/>
                      </a:ext>
                    </a:extLst>
                  </p:cNvPr>
                  <p:cNvSpPr/>
                  <p:nvPr/>
                </p:nvSpPr>
                <p:spPr>
                  <a:xfrm>
                    <a:off x="2529598" y="4390366"/>
                    <a:ext cx="2023520" cy="617173"/>
                  </a:xfrm>
                  <a:custGeom>
                    <a:avLst/>
                    <a:gdLst>
                      <a:gd name="connsiteX0" fmla="*/ 0 w 2023520"/>
                      <a:gd name="connsiteY0" fmla="*/ 0 h 617173"/>
                      <a:gd name="connsiteX1" fmla="*/ 2023520 w 2023520"/>
                      <a:gd name="connsiteY1" fmla="*/ 0 h 617173"/>
                      <a:gd name="connsiteX2" fmla="*/ 2023520 w 2023520"/>
                      <a:gd name="connsiteY2" fmla="*/ 617173 h 617173"/>
                      <a:gd name="connsiteX3" fmla="*/ 0 w 2023520"/>
                      <a:gd name="connsiteY3" fmla="*/ 617173 h 617173"/>
                      <a:gd name="connsiteX4" fmla="*/ 0 w 2023520"/>
                      <a:gd name="connsiteY4" fmla="*/ 0 h 617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520" h="617173">
                        <a:moveTo>
                          <a:pt x="0" y="0"/>
                        </a:moveTo>
                        <a:lnTo>
                          <a:pt x="2023520" y="0"/>
                        </a:lnTo>
                        <a:lnTo>
                          <a:pt x="2023520" y="617173"/>
                        </a:lnTo>
                        <a:lnTo>
                          <a:pt x="0" y="617173"/>
                        </a:lnTo>
                        <a:lnTo>
                          <a:pt x="0" y="0"/>
                        </a:lnTo>
                        <a:close/>
                      </a:path>
                    </a:pathLst>
                  </a:custGeom>
                  <a:gradFill flip="none" rotWithShape="1">
                    <a:gsLst>
                      <a:gs pos="0">
                        <a:srgbClr val="EF8A03"/>
                      </a:gs>
                      <a:gs pos="100000">
                        <a:srgbClr val="F1A34D"/>
                      </a:gs>
                    </a:gsLst>
                    <a:path path="circle">
                      <a:fillToRect t="100000" r="100000"/>
                    </a:path>
                    <a:tileRect l="-100000" b="-100000"/>
                  </a:gra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solidFill>
                          <a:schemeClr val="tx1"/>
                        </a:solidFill>
                        <a:latin typeface="Modern No. 20" panose="02070704070505020303" pitchFamily="18" charset="0"/>
                      </a:rPr>
                      <a:t>F1 score is the most important metric</a:t>
                    </a:r>
                  </a:p>
                </p:txBody>
              </p:sp>
              <p:sp>
                <p:nvSpPr>
                  <p:cNvPr id="33" name="Freeform: Shape 32">
                    <a:extLst>
                      <a:ext uri="{FF2B5EF4-FFF2-40B4-BE49-F238E27FC236}">
                        <a16:creationId xmlns:a16="http://schemas.microsoft.com/office/drawing/2014/main" id="{300ED600-65B9-E2D2-55B2-77DD1F627556}"/>
                      </a:ext>
                    </a:extLst>
                  </p:cNvPr>
                  <p:cNvSpPr/>
                  <p:nvPr/>
                </p:nvSpPr>
                <p:spPr>
                  <a:xfrm>
                    <a:off x="4957823" y="3955309"/>
                    <a:ext cx="2023520" cy="617173"/>
                  </a:xfrm>
                  <a:custGeom>
                    <a:avLst/>
                    <a:gdLst>
                      <a:gd name="connsiteX0" fmla="*/ 0 w 2023520"/>
                      <a:gd name="connsiteY0" fmla="*/ 0 h 617173"/>
                      <a:gd name="connsiteX1" fmla="*/ 2023520 w 2023520"/>
                      <a:gd name="connsiteY1" fmla="*/ 0 h 617173"/>
                      <a:gd name="connsiteX2" fmla="*/ 2023520 w 2023520"/>
                      <a:gd name="connsiteY2" fmla="*/ 617173 h 617173"/>
                      <a:gd name="connsiteX3" fmla="*/ 0 w 2023520"/>
                      <a:gd name="connsiteY3" fmla="*/ 617173 h 617173"/>
                      <a:gd name="connsiteX4" fmla="*/ 0 w 2023520"/>
                      <a:gd name="connsiteY4" fmla="*/ 0 h 617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520" h="617173">
                        <a:moveTo>
                          <a:pt x="0" y="0"/>
                        </a:moveTo>
                        <a:lnTo>
                          <a:pt x="2023520" y="0"/>
                        </a:lnTo>
                        <a:lnTo>
                          <a:pt x="2023520" y="617173"/>
                        </a:lnTo>
                        <a:lnTo>
                          <a:pt x="0" y="617173"/>
                        </a:lnTo>
                        <a:lnTo>
                          <a:pt x="0" y="0"/>
                        </a:lnTo>
                        <a:close/>
                      </a:path>
                    </a:pathLst>
                  </a:custGeom>
                  <a:gradFill flip="none" rotWithShape="1">
                    <a:gsLst>
                      <a:gs pos="0">
                        <a:srgbClr val="F1A34C"/>
                      </a:gs>
                      <a:gs pos="100000">
                        <a:srgbClr val="F9D7B1"/>
                      </a:gs>
                    </a:gsLst>
                    <a:lin ang="0" scaled="1"/>
                    <a:tileRect/>
                  </a:gra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GB" sz="1100" kern="1200">
                        <a:solidFill>
                          <a:schemeClr val="tx1"/>
                        </a:solidFill>
                        <a:latin typeface="Modern No. 20" panose="02070704070505020303" pitchFamily="18" charset="0"/>
                      </a:rPr>
                      <a:t>harmonic mean of precision and recall</a:t>
                    </a:r>
                    <a:endParaRPr lang="en-US" sz="1100" kern="1200">
                      <a:solidFill>
                        <a:schemeClr val="tx1"/>
                      </a:solidFill>
                      <a:latin typeface="Modern No. 20" panose="02070704070505020303" pitchFamily="18" charset="0"/>
                    </a:endParaRPr>
                  </a:p>
                </p:txBody>
              </p:sp>
              <p:cxnSp>
                <p:nvCxnSpPr>
                  <p:cNvPr id="44" name="Straight Connector 43">
                    <a:extLst>
                      <a:ext uri="{FF2B5EF4-FFF2-40B4-BE49-F238E27FC236}">
                        <a16:creationId xmlns:a16="http://schemas.microsoft.com/office/drawing/2014/main" id="{35CEEF3B-BBEA-1413-30F1-8E6EA2F322A9}"/>
                      </a:ext>
                    </a:extLst>
                  </p:cNvPr>
                  <p:cNvCxnSpPr>
                    <a:cxnSpLocks/>
                  </p:cNvCxnSpPr>
                  <p:nvPr/>
                </p:nvCxnSpPr>
                <p:spPr>
                  <a:xfrm>
                    <a:off x="2324100" y="3020152"/>
                    <a:ext cx="0" cy="1688616"/>
                  </a:xfrm>
                  <a:prstGeom prst="line">
                    <a:avLst/>
                  </a:prstGeom>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6A97BB53-4698-38BF-8CCB-7D6A6A4719AA}"/>
                      </a:ext>
                    </a:extLst>
                  </p:cNvPr>
                  <p:cNvCxnSpPr>
                    <a:cxnSpLocks/>
                  </p:cNvCxnSpPr>
                  <p:nvPr/>
                </p:nvCxnSpPr>
                <p:spPr>
                  <a:xfrm>
                    <a:off x="2331721" y="3948966"/>
                    <a:ext cx="190257"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CF24D747-B1AB-F715-2A87-B73A4512F2BE}"/>
                      </a:ext>
                    </a:extLst>
                  </p:cNvPr>
                  <p:cNvCxnSpPr/>
                  <p:nvPr/>
                </p:nvCxnSpPr>
                <p:spPr>
                  <a:xfrm>
                    <a:off x="2324100" y="4708768"/>
                    <a:ext cx="190257"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67" name="Group 66">
                  <a:extLst>
                    <a:ext uri="{FF2B5EF4-FFF2-40B4-BE49-F238E27FC236}">
                      <a16:creationId xmlns:a16="http://schemas.microsoft.com/office/drawing/2014/main" id="{41FEF93A-E00B-BAB1-CCD7-A62734607B95}"/>
                    </a:ext>
                  </a:extLst>
                </p:cNvPr>
                <p:cNvGrpSpPr/>
                <p:nvPr/>
              </p:nvGrpSpPr>
              <p:grpSpPr>
                <a:xfrm>
                  <a:off x="171449" y="3503365"/>
                  <a:ext cx="1698898" cy="1257330"/>
                  <a:chOff x="171449" y="3503365"/>
                  <a:chExt cx="1698898" cy="1257330"/>
                </a:xfrm>
              </p:grpSpPr>
              <p:sp>
                <p:nvSpPr>
                  <p:cNvPr id="62" name="Rectangle 61">
                    <a:extLst>
                      <a:ext uri="{FF2B5EF4-FFF2-40B4-BE49-F238E27FC236}">
                        <a16:creationId xmlns:a16="http://schemas.microsoft.com/office/drawing/2014/main" id="{AEA5232E-90CA-F6EE-53C4-02B6D31D1902}"/>
                      </a:ext>
                    </a:extLst>
                  </p:cNvPr>
                  <p:cNvSpPr/>
                  <p:nvPr/>
                </p:nvSpPr>
                <p:spPr>
                  <a:xfrm>
                    <a:off x="171449" y="3503365"/>
                    <a:ext cx="1660970" cy="1257330"/>
                  </a:xfrm>
                  <a:prstGeom prst="rect">
                    <a:avLst/>
                  </a:prstGeom>
                  <a:solidFill>
                    <a:srgbClr val="EF8E0D"/>
                  </a:solidFill>
                  <a:ln>
                    <a:noFill/>
                  </a:ln>
                  <a:effectLst>
                    <a:outerShdw blurRad="50800" dist="38100" dir="2700000" algn="tl" rotWithShape="0">
                      <a:prstClr val="black">
                        <a:alpha val="40000"/>
                      </a:prstClr>
                    </a:outerShdw>
                  </a:effectLst>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bg-BG"/>
                  </a:p>
                </p:txBody>
              </p:sp>
              <p:sp>
                <p:nvSpPr>
                  <p:cNvPr id="11" name="TextBox 10">
                    <a:extLst>
                      <a:ext uri="{FF2B5EF4-FFF2-40B4-BE49-F238E27FC236}">
                        <a16:creationId xmlns:a16="http://schemas.microsoft.com/office/drawing/2014/main" id="{0D2CE8A6-938A-F74C-8CDF-7C23D590D814}"/>
                      </a:ext>
                    </a:extLst>
                  </p:cNvPr>
                  <p:cNvSpPr txBox="1"/>
                  <p:nvPr/>
                </p:nvSpPr>
                <p:spPr>
                  <a:xfrm>
                    <a:off x="209376" y="3693160"/>
                    <a:ext cx="1660971" cy="877741"/>
                  </a:xfrm>
                  <a:prstGeom prst="rect">
                    <a:avLst/>
                  </a:prstGeom>
                  <a:noFill/>
                </p:spPr>
                <p:txBody>
                  <a:bodyPr wrap="square">
                    <a:spAutoFit/>
                  </a:bodyPr>
                  <a:lstStyle/>
                  <a:p>
                    <a:pPr defTabSz="347472">
                      <a:spcAft>
                        <a:spcPts val="600"/>
                      </a:spcAft>
                    </a:pPr>
                    <a:r>
                      <a:rPr lang="en-GB" sz="1368" kern="1200">
                        <a:solidFill>
                          <a:schemeClr val="tx1"/>
                        </a:solidFill>
                        <a:latin typeface="Modern No. 20" panose="02070704070505020303" pitchFamily="18" charset="0"/>
                      </a:rPr>
                      <a:t>Accuracy: 0.5347 </a:t>
                    </a:r>
                  </a:p>
                  <a:p>
                    <a:pPr defTabSz="347472">
                      <a:spcAft>
                        <a:spcPts val="600"/>
                      </a:spcAft>
                    </a:pPr>
                    <a:r>
                      <a:rPr lang="en-GB" sz="1368" kern="1200">
                        <a:solidFill>
                          <a:schemeClr val="tx1"/>
                        </a:solidFill>
                        <a:latin typeface="Modern No. 20" panose="02070704070505020303" pitchFamily="18" charset="0"/>
                      </a:rPr>
                      <a:t>Recall: 0.5347 </a:t>
                    </a:r>
                  </a:p>
                  <a:p>
                    <a:pPr defTabSz="347472">
                      <a:spcAft>
                        <a:spcPts val="600"/>
                      </a:spcAft>
                    </a:pPr>
                    <a:r>
                      <a:rPr lang="en-GB" sz="1368" kern="1200">
                        <a:solidFill>
                          <a:schemeClr val="tx1"/>
                        </a:solidFill>
                        <a:latin typeface="Modern No. 20" panose="02070704070505020303" pitchFamily="18" charset="0"/>
                      </a:rPr>
                      <a:t>F1 Score: 0.4942</a:t>
                    </a:r>
                    <a:endParaRPr lang="LID4096"/>
                  </a:p>
                </p:txBody>
              </p:sp>
            </p:grpSp>
          </p:grpSp>
        </p:grpSp>
        <p:cxnSp>
          <p:nvCxnSpPr>
            <p:cNvPr id="65" name="Straight Connector 64">
              <a:extLst>
                <a:ext uri="{FF2B5EF4-FFF2-40B4-BE49-F238E27FC236}">
                  <a16:creationId xmlns:a16="http://schemas.microsoft.com/office/drawing/2014/main" id="{056E0AF6-9652-E937-7A6E-151CBCDA7C07}"/>
                </a:ext>
              </a:extLst>
            </p:cNvPr>
            <p:cNvCxnSpPr>
              <a:cxnSpLocks/>
              <a:stCxn id="11" idx="3"/>
            </p:cNvCxnSpPr>
            <p:nvPr/>
          </p:nvCxnSpPr>
          <p:spPr>
            <a:xfrm flipV="1">
              <a:off x="1870346" y="4132030"/>
              <a:ext cx="267766" cy="1"/>
            </a:xfrm>
            <a:prstGeom prst="line">
              <a:avLst/>
            </a:prstGeom>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82827114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0.55248 0.03263 L 0.57148 0.01273 " pathEditMode="relative" rAng="0" ptsTypes="AA">
                                      <p:cBhvr>
                                        <p:cTn id="10" dur="1500" fill="hold"/>
                                        <p:tgtEl>
                                          <p:spTgt spid="70"/>
                                        </p:tgtEl>
                                        <p:attrNameLst>
                                          <p:attrName>ppt_x</p:attrName>
                                          <p:attrName>ppt_y</p:attrName>
                                        </p:attrNameLst>
                                      </p:cBhvr>
                                      <p:rCtr x="56198" y="-995"/>
                                    </p:animMotion>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5" grpId="0" animBg="1"/>
      <p:bldP spid="3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CE884-9706-602C-E470-D5181B8633B5}"/>
              </a:ext>
            </a:extLst>
          </p:cNvPr>
          <p:cNvSpPr>
            <a:spLocks noGrp="1"/>
          </p:cNvSpPr>
          <p:nvPr>
            <p:ph type="title"/>
          </p:nvPr>
        </p:nvSpPr>
        <p:spPr>
          <a:xfrm>
            <a:off x="266833" y="1215764"/>
            <a:ext cx="3638417" cy="473930"/>
          </a:xfrm>
        </p:spPr>
        <p:txBody>
          <a:bodyPr vert="horz" lIns="91440" tIns="45720" rIns="91440" bIns="45720" rtlCol="0" anchor="b">
            <a:noAutofit/>
          </a:bodyPr>
          <a:lstStyle/>
          <a:p>
            <a:r>
              <a:rPr lang="en-US" sz="3200" kern="1200">
                <a:solidFill>
                  <a:schemeClr val="tx1"/>
                </a:solidFill>
                <a:latin typeface="Modern No. 20" panose="02070704070505020303" pitchFamily="18" charset="0"/>
              </a:rPr>
              <a:t>Error Analysis</a:t>
            </a:r>
          </a:p>
        </p:txBody>
      </p:sp>
      <p:sp>
        <p:nvSpPr>
          <p:cNvPr id="6" name="TextBox 5">
            <a:extLst>
              <a:ext uri="{FF2B5EF4-FFF2-40B4-BE49-F238E27FC236}">
                <a16:creationId xmlns:a16="http://schemas.microsoft.com/office/drawing/2014/main" id="{81785537-A9D3-51E9-71E0-2855CD9170B5}"/>
              </a:ext>
            </a:extLst>
          </p:cNvPr>
          <p:cNvSpPr txBox="1"/>
          <p:nvPr/>
        </p:nvSpPr>
        <p:spPr>
          <a:xfrm>
            <a:off x="1565847" y="2186932"/>
            <a:ext cx="2217351" cy="473930"/>
          </a:xfrm>
          <a:prstGeom prst="rect">
            <a:avLst/>
          </a:prstGeom>
        </p:spPr>
        <p:txBody>
          <a:bodyPr vert="horz" lIns="91440" tIns="45720" rIns="91440" bIns="45720" rtlCol="0" anchor="t">
            <a:normAutofit/>
          </a:bodyPr>
          <a:lstStyle/>
          <a:p>
            <a:pPr defTabSz="914400">
              <a:lnSpc>
                <a:spcPct val="90000"/>
              </a:lnSpc>
              <a:spcAft>
                <a:spcPts val="600"/>
              </a:spcAft>
            </a:pPr>
            <a:r>
              <a:rPr lang="en-US" b="1">
                <a:latin typeface="Modern No. 20" panose="02070704070505020303" pitchFamily="18" charset="0"/>
              </a:rPr>
              <a:t>Correct predictions</a:t>
            </a:r>
            <a:endParaRPr lang="en-US">
              <a:latin typeface="Modern No. 20" panose="02070704070505020303" pitchFamily="18" charset="0"/>
            </a:endParaRPr>
          </a:p>
        </p:txBody>
      </p:sp>
      <p:pic>
        <p:nvPicPr>
          <p:cNvPr id="5" name="Picture 4">
            <a:extLst>
              <a:ext uri="{FF2B5EF4-FFF2-40B4-BE49-F238E27FC236}">
                <a16:creationId xmlns:a16="http://schemas.microsoft.com/office/drawing/2014/main" id="{1C16E547-1CB8-4F50-6A15-C8475A87073D}"/>
              </a:ext>
            </a:extLst>
          </p:cNvPr>
          <p:cNvPicPr>
            <a:picLocks noChangeAspect="1"/>
          </p:cNvPicPr>
          <p:nvPr/>
        </p:nvPicPr>
        <p:blipFill>
          <a:blip r:embed="rId3"/>
          <a:stretch>
            <a:fillRect/>
          </a:stretch>
        </p:blipFill>
        <p:spPr>
          <a:xfrm>
            <a:off x="5645815" y="929529"/>
            <a:ext cx="5871240" cy="5196047"/>
          </a:xfrm>
          <a:prstGeom prst="rect">
            <a:avLst/>
          </a:prstGeom>
        </p:spPr>
      </p:pic>
      <p:grpSp>
        <p:nvGrpSpPr>
          <p:cNvPr id="11" name="Group 10">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2" name="Rectangle 11">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descr="A yellow smiley face with red cheeks&#10;&#10;Description automatically generated">
            <a:extLst>
              <a:ext uri="{FF2B5EF4-FFF2-40B4-BE49-F238E27FC236}">
                <a16:creationId xmlns:a16="http://schemas.microsoft.com/office/drawing/2014/main" id="{B0AB0023-7706-1DE8-DEE8-2F15B8E754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36170">
            <a:off x="633772" y="2842767"/>
            <a:ext cx="1052219" cy="1052219"/>
          </a:xfrm>
          <a:prstGeom prst="rect">
            <a:avLst/>
          </a:prstGeom>
        </p:spPr>
      </p:pic>
      <p:pic>
        <p:nvPicPr>
          <p:cNvPr id="16" name="Picture 15" descr="A yellow face with red lips and mouth&#10;&#10;Description automatically generated">
            <a:extLst>
              <a:ext uri="{FF2B5EF4-FFF2-40B4-BE49-F238E27FC236}">
                <a16:creationId xmlns:a16="http://schemas.microsoft.com/office/drawing/2014/main" id="{5637DDC0-E573-6743-D20F-F2E60F67C7D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05103" y="2841452"/>
            <a:ext cx="1042751" cy="1042751"/>
          </a:xfrm>
          <a:prstGeom prst="rect">
            <a:avLst/>
          </a:prstGeom>
        </p:spPr>
      </p:pic>
      <p:pic>
        <p:nvPicPr>
          <p:cNvPr id="18" name="Picture 17" descr="A orange emoji with a sad face&#10;&#10;Description automatically generated">
            <a:extLst>
              <a:ext uri="{FF2B5EF4-FFF2-40B4-BE49-F238E27FC236}">
                <a16:creationId xmlns:a16="http://schemas.microsoft.com/office/drawing/2014/main" id="{3223C01C-3343-C280-4707-A4DB1B64C11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40982" y="2801275"/>
            <a:ext cx="1059514" cy="1059514"/>
          </a:xfrm>
          <a:prstGeom prst="rect">
            <a:avLst/>
          </a:prstGeom>
        </p:spPr>
      </p:pic>
      <p:pic>
        <p:nvPicPr>
          <p:cNvPr id="22" name="Picture 21" descr="A yellow face with a surprised expression&#10;&#10;Description automatically generated">
            <a:extLst>
              <a:ext uri="{FF2B5EF4-FFF2-40B4-BE49-F238E27FC236}">
                <a16:creationId xmlns:a16="http://schemas.microsoft.com/office/drawing/2014/main" id="{57C842E7-3E96-74FF-E01C-292996CA721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5532" y="4600515"/>
            <a:ext cx="1036811" cy="1036811"/>
          </a:xfrm>
          <a:prstGeom prst="rect">
            <a:avLst/>
          </a:prstGeom>
        </p:spPr>
      </p:pic>
      <p:pic>
        <p:nvPicPr>
          <p:cNvPr id="24" name="Picture 23" descr="A yellow face with tears on it&#10;&#10;Description automatically generated">
            <a:extLst>
              <a:ext uri="{FF2B5EF4-FFF2-40B4-BE49-F238E27FC236}">
                <a16:creationId xmlns:a16="http://schemas.microsoft.com/office/drawing/2014/main" id="{4511EA21-ACFB-DE22-FF02-AF6A810AB45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07263" y="4600516"/>
            <a:ext cx="1036070" cy="1036070"/>
          </a:xfrm>
          <a:prstGeom prst="rect">
            <a:avLst/>
          </a:prstGeom>
        </p:spPr>
      </p:pic>
      <p:pic>
        <p:nvPicPr>
          <p:cNvPr id="26" name="Picture 25" descr="A yellow face with black eyes and mouth&#10;&#10;Description automatically generated">
            <a:extLst>
              <a:ext uri="{FF2B5EF4-FFF2-40B4-BE49-F238E27FC236}">
                <a16:creationId xmlns:a16="http://schemas.microsoft.com/office/drawing/2014/main" id="{77F10CBB-E4B6-3BF1-6798-B0E47E1B399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549345" y="4584838"/>
            <a:ext cx="1036070" cy="1036070"/>
          </a:xfrm>
          <a:prstGeom prst="rect">
            <a:avLst/>
          </a:prstGeom>
        </p:spPr>
      </p:pic>
      <p:sp>
        <p:nvSpPr>
          <p:cNvPr id="27" name="TextBox 26">
            <a:extLst>
              <a:ext uri="{FF2B5EF4-FFF2-40B4-BE49-F238E27FC236}">
                <a16:creationId xmlns:a16="http://schemas.microsoft.com/office/drawing/2014/main" id="{8B48C320-2959-A0A7-9736-1E951C053340}"/>
              </a:ext>
            </a:extLst>
          </p:cNvPr>
          <p:cNvSpPr txBox="1"/>
          <p:nvPr/>
        </p:nvSpPr>
        <p:spPr>
          <a:xfrm>
            <a:off x="517240" y="4068925"/>
            <a:ext cx="1413483" cy="307777"/>
          </a:xfrm>
          <a:prstGeom prst="rect">
            <a:avLst/>
          </a:prstGeom>
          <a:noFill/>
        </p:spPr>
        <p:txBody>
          <a:bodyPr wrap="square" rtlCol="0">
            <a:spAutoFit/>
          </a:bodyPr>
          <a:lstStyle/>
          <a:p>
            <a:r>
              <a:rPr lang="en-US" sz="1400">
                <a:latin typeface="Modern No. 20" panose="02070704070505020303" pitchFamily="18" charset="0"/>
              </a:rPr>
              <a:t>Happiness: 127</a:t>
            </a:r>
            <a:endParaRPr lang="bg-BG" sz="1400"/>
          </a:p>
        </p:txBody>
      </p:sp>
      <p:sp>
        <p:nvSpPr>
          <p:cNvPr id="28" name="TextBox 27">
            <a:extLst>
              <a:ext uri="{FF2B5EF4-FFF2-40B4-BE49-F238E27FC236}">
                <a16:creationId xmlns:a16="http://schemas.microsoft.com/office/drawing/2014/main" id="{671613EF-79F0-0632-2699-1C4E51B2E5FF}"/>
              </a:ext>
            </a:extLst>
          </p:cNvPr>
          <p:cNvSpPr txBox="1"/>
          <p:nvPr/>
        </p:nvSpPr>
        <p:spPr>
          <a:xfrm>
            <a:off x="2207055" y="4060773"/>
            <a:ext cx="993655" cy="307777"/>
          </a:xfrm>
          <a:prstGeom prst="rect">
            <a:avLst/>
          </a:prstGeom>
          <a:noFill/>
        </p:spPr>
        <p:txBody>
          <a:bodyPr wrap="square" rtlCol="0">
            <a:spAutoFit/>
          </a:bodyPr>
          <a:lstStyle/>
          <a:p>
            <a:r>
              <a:rPr lang="en-US" sz="1400">
                <a:latin typeface="Modern No. 20" panose="02070704070505020303" pitchFamily="18" charset="0"/>
              </a:rPr>
              <a:t>Disgust: 0</a:t>
            </a:r>
            <a:endParaRPr lang="bg-BG" sz="1400"/>
          </a:p>
        </p:txBody>
      </p:sp>
      <p:sp>
        <p:nvSpPr>
          <p:cNvPr id="29" name="TextBox 28">
            <a:extLst>
              <a:ext uri="{FF2B5EF4-FFF2-40B4-BE49-F238E27FC236}">
                <a16:creationId xmlns:a16="http://schemas.microsoft.com/office/drawing/2014/main" id="{F0AA5DF6-8DBD-0A12-4756-2AC15095E38F}"/>
              </a:ext>
            </a:extLst>
          </p:cNvPr>
          <p:cNvSpPr txBox="1"/>
          <p:nvPr/>
        </p:nvSpPr>
        <p:spPr>
          <a:xfrm>
            <a:off x="3723055" y="4057679"/>
            <a:ext cx="882892" cy="307777"/>
          </a:xfrm>
          <a:prstGeom prst="rect">
            <a:avLst/>
          </a:prstGeom>
          <a:noFill/>
        </p:spPr>
        <p:txBody>
          <a:bodyPr wrap="square" rtlCol="0">
            <a:spAutoFit/>
          </a:bodyPr>
          <a:lstStyle/>
          <a:p>
            <a:r>
              <a:rPr lang="en-US" sz="1400">
                <a:latin typeface="Modern No. 20" panose="02070704070505020303" pitchFamily="18" charset="0"/>
              </a:rPr>
              <a:t>Anger: 2</a:t>
            </a:r>
            <a:endParaRPr lang="bg-BG" sz="1400"/>
          </a:p>
        </p:txBody>
      </p:sp>
      <p:sp>
        <p:nvSpPr>
          <p:cNvPr id="30" name="TextBox 29">
            <a:extLst>
              <a:ext uri="{FF2B5EF4-FFF2-40B4-BE49-F238E27FC236}">
                <a16:creationId xmlns:a16="http://schemas.microsoft.com/office/drawing/2014/main" id="{90DB4032-3A1B-5494-474B-B80E97B0A88C}"/>
              </a:ext>
            </a:extLst>
          </p:cNvPr>
          <p:cNvSpPr txBox="1"/>
          <p:nvPr/>
        </p:nvSpPr>
        <p:spPr>
          <a:xfrm>
            <a:off x="810536" y="5971686"/>
            <a:ext cx="768555" cy="307777"/>
          </a:xfrm>
          <a:prstGeom prst="rect">
            <a:avLst/>
          </a:prstGeom>
          <a:noFill/>
        </p:spPr>
        <p:txBody>
          <a:bodyPr wrap="square" rtlCol="0">
            <a:spAutoFit/>
          </a:bodyPr>
          <a:lstStyle/>
          <a:p>
            <a:r>
              <a:rPr lang="en-US" sz="1400">
                <a:latin typeface="Modern No. 20" panose="02070704070505020303" pitchFamily="18" charset="0"/>
              </a:rPr>
              <a:t>Fear: 1</a:t>
            </a:r>
            <a:endParaRPr lang="bg-BG" sz="1400"/>
          </a:p>
        </p:txBody>
      </p:sp>
      <p:sp>
        <p:nvSpPr>
          <p:cNvPr id="31" name="TextBox 30">
            <a:extLst>
              <a:ext uri="{FF2B5EF4-FFF2-40B4-BE49-F238E27FC236}">
                <a16:creationId xmlns:a16="http://schemas.microsoft.com/office/drawing/2014/main" id="{35CD11C5-3C0C-AE49-328E-2617D6BA6C37}"/>
              </a:ext>
            </a:extLst>
          </p:cNvPr>
          <p:cNvSpPr txBox="1"/>
          <p:nvPr/>
        </p:nvSpPr>
        <p:spPr>
          <a:xfrm>
            <a:off x="2150782" y="5971687"/>
            <a:ext cx="1106203" cy="307777"/>
          </a:xfrm>
          <a:prstGeom prst="rect">
            <a:avLst/>
          </a:prstGeom>
          <a:noFill/>
        </p:spPr>
        <p:txBody>
          <a:bodyPr wrap="square" rtlCol="0">
            <a:spAutoFit/>
          </a:bodyPr>
          <a:lstStyle/>
          <a:p>
            <a:r>
              <a:rPr lang="en-US" sz="1400">
                <a:latin typeface="Modern No. 20" panose="02070704070505020303" pitchFamily="18" charset="0"/>
              </a:rPr>
              <a:t>Sadness: 12</a:t>
            </a:r>
            <a:endParaRPr lang="bg-BG" sz="1400"/>
          </a:p>
        </p:txBody>
      </p:sp>
      <p:sp>
        <p:nvSpPr>
          <p:cNvPr id="32" name="TextBox 31">
            <a:extLst>
              <a:ext uri="{FF2B5EF4-FFF2-40B4-BE49-F238E27FC236}">
                <a16:creationId xmlns:a16="http://schemas.microsoft.com/office/drawing/2014/main" id="{40A44B64-384D-CB43-FA8C-1EDB545526BA}"/>
              </a:ext>
            </a:extLst>
          </p:cNvPr>
          <p:cNvSpPr txBox="1"/>
          <p:nvPr/>
        </p:nvSpPr>
        <p:spPr>
          <a:xfrm>
            <a:off x="3631812" y="5971687"/>
            <a:ext cx="1068688" cy="307777"/>
          </a:xfrm>
          <a:prstGeom prst="rect">
            <a:avLst/>
          </a:prstGeom>
          <a:noFill/>
        </p:spPr>
        <p:txBody>
          <a:bodyPr wrap="square" rtlCol="0">
            <a:spAutoFit/>
          </a:bodyPr>
          <a:lstStyle/>
          <a:p>
            <a:r>
              <a:rPr lang="en-US" sz="1400">
                <a:latin typeface="Modern No. 20" panose="02070704070505020303" pitchFamily="18" charset="0"/>
              </a:rPr>
              <a:t>Surprise: 4</a:t>
            </a:r>
            <a:endParaRPr lang="bg-BG" sz="1400"/>
          </a:p>
        </p:txBody>
      </p:sp>
      <p:cxnSp>
        <p:nvCxnSpPr>
          <p:cNvPr id="34" name="Straight Connector 33">
            <a:extLst>
              <a:ext uri="{FF2B5EF4-FFF2-40B4-BE49-F238E27FC236}">
                <a16:creationId xmlns:a16="http://schemas.microsoft.com/office/drawing/2014/main" id="{A20E4C68-522C-AAB9-74E2-42F2107FBF9F}"/>
              </a:ext>
            </a:extLst>
          </p:cNvPr>
          <p:cNvCxnSpPr/>
          <p:nvPr/>
        </p:nvCxnSpPr>
        <p:spPr>
          <a:xfrm>
            <a:off x="342335" y="1933084"/>
            <a:ext cx="3048310" cy="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6505942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additive="base">
                                        <p:cTn id="21" dur="500" fill="hold"/>
                                        <p:tgtEl>
                                          <p:spTgt spid="27"/>
                                        </p:tgtEl>
                                        <p:attrNameLst>
                                          <p:attrName>ppt_x</p:attrName>
                                        </p:attrNameLst>
                                      </p:cBhvr>
                                      <p:tavLst>
                                        <p:tav tm="0">
                                          <p:val>
                                            <p:strVal val="#ppt_x"/>
                                          </p:val>
                                        </p:tav>
                                        <p:tav tm="100000">
                                          <p:val>
                                            <p:strVal val="#ppt_x"/>
                                          </p:val>
                                        </p:tav>
                                      </p:tavLst>
                                    </p:anim>
                                    <p:anim calcmode="lin" valueType="num">
                                      <p:cBhvr additive="base">
                                        <p:cTn id="2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additive="base">
                                        <p:cTn id="31" dur="500" fill="hold"/>
                                        <p:tgtEl>
                                          <p:spTgt spid="28"/>
                                        </p:tgtEl>
                                        <p:attrNameLst>
                                          <p:attrName>ppt_x</p:attrName>
                                        </p:attrNameLst>
                                      </p:cBhvr>
                                      <p:tavLst>
                                        <p:tav tm="0">
                                          <p:val>
                                            <p:strVal val="#ppt_x"/>
                                          </p:val>
                                        </p:tav>
                                        <p:tav tm="100000">
                                          <p:val>
                                            <p:strVal val="#ppt_x"/>
                                          </p:val>
                                        </p:tav>
                                      </p:tavLst>
                                    </p:anim>
                                    <p:anim calcmode="lin" valueType="num">
                                      <p:cBhvr additive="base">
                                        <p:cTn id="3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additive="base">
                                        <p:cTn id="37" dur="500" fill="hold"/>
                                        <p:tgtEl>
                                          <p:spTgt spid="18"/>
                                        </p:tgtEl>
                                        <p:attrNameLst>
                                          <p:attrName>ppt_x</p:attrName>
                                        </p:attrNameLst>
                                      </p:cBhvr>
                                      <p:tavLst>
                                        <p:tav tm="0">
                                          <p:val>
                                            <p:strVal val="#ppt_x"/>
                                          </p:val>
                                        </p:tav>
                                        <p:tav tm="100000">
                                          <p:val>
                                            <p:strVal val="#ppt_x"/>
                                          </p:val>
                                        </p:tav>
                                      </p:tavLst>
                                    </p:anim>
                                    <p:anim calcmode="lin" valueType="num">
                                      <p:cBhvr additive="base">
                                        <p:cTn id="38" dur="500" fill="hold"/>
                                        <p:tgtEl>
                                          <p:spTgt spid="18"/>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anim calcmode="lin" valueType="num">
                                      <p:cBhvr additive="base">
                                        <p:cTn id="41" dur="500" fill="hold"/>
                                        <p:tgtEl>
                                          <p:spTgt spid="29"/>
                                        </p:tgtEl>
                                        <p:attrNameLst>
                                          <p:attrName>ppt_x</p:attrName>
                                        </p:attrNameLst>
                                      </p:cBhvr>
                                      <p:tavLst>
                                        <p:tav tm="0">
                                          <p:val>
                                            <p:strVal val="#ppt_x"/>
                                          </p:val>
                                        </p:tav>
                                        <p:tav tm="100000">
                                          <p:val>
                                            <p:strVal val="#ppt_x"/>
                                          </p:val>
                                        </p:tav>
                                      </p:tavLst>
                                    </p:anim>
                                    <p:anim calcmode="lin" valueType="num">
                                      <p:cBhvr additive="base">
                                        <p:cTn id="4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additive="base">
                                        <p:cTn id="47" dur="500" fill="hold"/>
                                        <p:tgtEl>
                                          <p:spTgt spid="22"/>
                                        </p:tgtEl>
                                        <p:attrNameLst>
                                          <p:attrName>ppt_x</p:attrName>
                                        </p:attrNameLst>
                                      </p:cBhvr>
                                      <p:tavLst>
                                        <p:tav tm="0">
                                          <p:val>
                                            <p:strVal val="#ppt_x"/>
                                          </p:val>
                                        </p:tav>
                                        <p:tav tm="100000">
                                          <p:val>
                                            <p:strVal val="#ppt_x"/>
                                          </p:val>
                                        </p:tav>
                                      </p:tavLst>
                                    </p:anim>
                                    <p:anim calcmode="lin" valueType="num">
                                      <p:cBhvr additive="base">
                                        <p:cTn id="48" dur="500" fill="hold"/>
                                        <p:tgtEl>
                                          <p:spTgt spid="22"/>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additive="base">
                                        <p:cTn id="51" dur="500" fill="hold"/>
                                        <p:tgtEl>
                                          <p:spTgt spid="30"/>
                                        </p:tgtEl>
                                        <p:attrNameLst>
                                          <p:attrName>ppt_x</p:attrName>
                                        </p:attrNameLst>
                                      </p:cBhvr>
                                      <p:tavLst>
                                        <p:tav tm="0">
                                          <p:val>
                                            <p:strVal val="#ppt_x"/>
                                          </p:val>
                                        </p:tav>
                                        <p:tav tm="100000">
                                          <p:val>
                                            <p:strVal val="#ppt_x"/>
                                          </p:val>
                                        </p:tav>
                                      </p:tavLst>
                                    </p:anim>
                                    <p:anim calcmode="lin" valueType="num">
                                      <p:cBhvr additive="base">
                                        <p:cTn id="52"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additive="base">
                                        <p:cTn id="57" dur="500" fill="hold"/>
                                        <p:tgtEl>
                                          <p:spTgt spid="24"/>
                                        </p:tgtEl>
                                        <p:attrNameLst>
                                          <p:attrName>ppt_x</p:attrName>
                                        </p:attrNameLst>
                                      </p:cBhvr>
                                      <p:tavLst>
                                        <p:tav tm="0">
                                          <p:val>
                                            <p:strVal val="#ppt_x"/>
                                          </p:val>
                                        </p:tav>
                                        <p:tav tm="100000">
                                          <p:val>
                                            <p:strVal val="#ppt_x"/>
                                          </p:val>
                                        </p:tav>
                                      </p:tavLst>
                                    </p:anim>
                                    <p:anim calcmode="lin" valueType="num">
                                      <p:cBhvr additive="base">
                                        <p:cTn id="58" dur="500" fill="hold"/>
                                        <p:tgtEl>
                                          <p:spTgt spid="24"/>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31"/>
                                        </p:tgtEl>
                                        <p:attrNameLst>
                                          <p:attrName>style.visibility</p:attrName>
                                        </p:attrNameLst>
                                      </p:cBhvr>
                                      <p:to>
                                        <p:strVal val="visible"/>
                                      </p:to>
                                    </p:set>
                                    <p:anim calcmode="lin" valueType="num">
                                      <p:cBhvr additive="base">
                                        <p:cTn id="61" dur="500" fill="hold"/>
                                        <p:tgtEl>
                                          <p:spTgt spid="31"/>
                                        </p:tgtEl>
                                        <p:attrNameLst>
                                          <p:attrName>ppt_x</p:attrName>
                                        </p:attrNameLst>
                                      </p:cBhvr>
                                      <p:tavLst>
                                        <p:tav tm="0">
                                          <p:val>
                                            <p:strVal val="#ppt_x"/>
                                          </p:val>
                                        </p:tav>
                                        <p:tav tm="100000">
                                          <p:val>
                                            <p:strVal val="#ppt_x"/>
                                          </p:val>
                                        </p:tav>
                                      </p:tavLst>
                                    </p:anim>
                                    <p:anim calcmode="lin" valueType="num">
                                      <p:cBhvr additive="base">
                                        <p:cTn id="62"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26"/>
                                        </p:tgtEl>
                                        <p:attrNameLst>
                                          <p:attrName>style.visibility</p:attrName>
                                        </p:attrNameLst>
                                      </p:cBhvr>
                                      <p:to>
                                        <p:strVal val="visible"/>
                                      </p:to>
                                    </p:set>
                                    <p:anim calcmode="lin" valueType="num">
                                      <p:cBhvr additive="base">
                                        <p:cTn id="67" dur="500" fill="hold"/>
                                        <p:tgtEl>
                                          <p:spTgt spid="26"/>
                                        </p:tgtEl>
                                        <p:attrNameLst>
                                          <p:attrName>ppt_x</p:attrName>
                                        </p:attrNameLst>
                                      </p:cBhvr>
                                      <p:tavLst>
                                        <p:tav tm="0">
                                          <p:val>
                                            <p:strVal val="#ppt_x"/>
                                          </p:val>
                                        </p:tav>
                                        <p:tav tm="100000">
                                          <p:val>
                                            <p:strVal val="#ppt_x"/>
                                          </p:val>
                                        </p:tav>
                                      </p:tavLst>
                                    </p:anim>
                                    <p:anim calcmode="lin" valueType="num">
                                      <p:cBhvr additive="base">
                                        <p:cTn id="68" dur="500" fill="hold"/>
                                        <p:tgtEl>
                                          <p:spTgt spid="26"/>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32"/>
                                        </p:tgtEl>
                                        <p:attrNameLst>
                                          <p:attrName>style.visibility</p:attrName>
                                        </p:attrNameLst>
                                      </p:cBhvr>
                                      <p:to>
                                        <p:strVal val="visible"/>
                                      </p:to>
                                    </p:set>
                                    <p:anim calcmode="lin" valueType="num">
                                      <p:cBhvr additive="base">
                                        <p:cTn id="71" dur="500" fill="hold"/>
                                        <p:tgtEl>
                                          <p:spTgt spid="32"/>
                                        </p:tgtEl>
                                        <p:attrNameLst>
                                          <p:attrName>ppt_x</p:attrName>
                                        </p:attrNameLst>
                                      </p:cBhvr>
                                      <p:tavLst>
                                        <p:tav tm="0">
                                          <p:val>
                                            <p:strVal val="#ppt_x"/>
                                          </p:val>
                                        </p:tav>
                                        <p:tav tm="100000">
                                          <p:val>
                                            <p:strVal val="#ppt_x"/>
                                          </p:val>
                                        </p:tav>
                                      </p:tavLst>
                                    </p:anim>
                                    <p:anim calcmode="lin" valueType="num">
                                      <p:cBhvr additive="base">
                                        <p:cTn id="72"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7" grpId="0"/>
      <p:bldP spid="28" grpId="0"/>
      <p:bldP spid="29" grpId="0"/>
      <p:bldP spid="30" grpId="0"/>
      <p:bldP spid="31" grpId="0"/>
      <p:bldP spid="3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Freeform: Shape 3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4" name="Freeform: Shape 3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3CE884-9706-602C-E470-D5181B8633B5}"/>
              </a:ext>
            </a:extLst>
          </p:cNvPr>
          <p:cNvSpPr>
            <a:spLocks noGrp="1"/>
          </p:cNvSpPr>
          <p:nvPr>
            <p:ph type="title"/>
          </p:nvPr>
        </p:nvSpPr>
        <p:spPr>
          <a:xfrm>
            <a:off x="371094" y="1161288"/>
            <a:ext cx="3438144" cy="1239012"/>
          </a:xfrm>
        </p:spPr>
        <p:txBody>
          <a:bodyPr vert="horz" lIns="91440" tIns="45720" rIns="91440" bIns="45720" rtlCol="0" anchor="ctr">
            <a:normAutofit/>
          </a:bodyPr>
          <a:lstStyle/>
          <a:p>
            <a:r>
              <a:rPr lang="en-US" sz="3200" kern="1200">
                <a:solidFill>
                  <a:schemeClr val="tx1"/>
                </a:solidFill>
                <a:latin typeface="Modern No. 20" panose="02070704070505020303" pitchFamily="18" charset="0"/>
              </a:rPr>
              <a:t>Error Analysis</a:t>
            </a:r>
          </a:p>
        </p:txBody>
      </p:sp>
      <p:sp>
        <p:nvSpPr>
          <p:cNvPr id="36" name="Rectangle 3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8" name="Rectangle 3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1785537-A9D3-51E9-71E0-2855CD9170B5}"/>
              </a:ext>
            </a:extLst>
          </p:cNvPr>
          <p:cNvSpPr txBox="1"/>
          <p:nvPr/>
        </p:nvSpPr>
        <p:spPr>
          <a:xfrm>
            <a:off x="371094" y="2718054"/>
            <a:ext cx="3438906" cy="1129284"/>
          </a:xfrm>
          <a:prstGeom prst="rect">
            <a:avLst/>
          </a:prstGeom>
        </p:spPr>
        <p:txBody>
          <a:bodyPr vert="horz" lIns="91440" tIns="45720" rIns="91440" bIns="45720" rtlCol="0" anchor="t">
            <a:normAutofit/>
          </a:bodyPr>
          <a:lstStyle/>
          <a:p>
            <a:pPr defTabSz="914400">
              <a:lnSpc>
                <a:spcPct val="90000"/>
              </a:lnSpc>
              <a:spcAft>
                <a:spcPts val="600"/>
              </a:spcAft>
            </a:pPr>
            <a:r>
              <a:rPr lang="en-US" sz="1700" b="1">
                <a:latin typeface="Modern No. 20" panose="02070704070505020303" pitchFamily="18" charset="0"/>
              </a:rPr>
              <a:t>Word-type Analysis</a:t>
            </a:r>
          </a:p>
          <a:p>
            <a:pPr marL="285750" indent="-228600" defTabSz="914400">
              <a:lnSpc>
                <a:spcPct val="90000"/>
              </a:lnSpc>
              <a:spcAft>
                <a:spcPts val="600"/>
              </a:spcAft>
              <a:buFont typeface="Arial" panose="020B0604020202020204" pitchFamily="34" charset="0"/>
              <a:buChar char="•"/>
            </a:pPr>
            <a:endParaRPr lang="en-US" sz="1700" b="1">
              <a:latin typeface="Modern No. 20" panose="02070704070505020303" pitchFamily="18" charset="0"/>
            </a:endParaRPr>
          </a:p>
          <a:p>
            <a:pPr marL="285750" indent="-228600" defTabSz="914400">
              <a:lnSpc>
                <a:spcPct val="90000"/>
              </a:lnSpc>
              <a:spcAft>
                <a:spcPts val="600"/>
              </a:spcAft>
              <a:buFont typeface="Arial" panose="020B0604020202020204" pitchFamily="34" charset="0"/>
              <a:buChar char="•"/>
            </a:pPr>
            <a:r>
              <a:rPr lang="en-US" sz="1700">
                <a:latin typeface="Modern No. 20" panose="02070704070505020303" pitchFamily="18" charset="0"/>
              </a:rPr>
              <a:t>No significant difference</a:t>
            </a:r>
          </a:p>
        </p:txBody>
      </p:sp>
      <p:pic>
        <p:nvPicPr>
          <p:cNvPr id="9" name="Picture 8">
            <a:extLst>
              <a:ext uri="{FF2B5EF4-FFF2-40B4-BE49-F238E27FC236}">
                <a16:creationId xmlns:a16="http://schemas.microsoft.com/office/drawing/2014/main" id="{B99FCC5C-A612-506C-6D48-826B29DAB8CE}"/>
              </a:ext>
            </a:extLst>
          </p:cNvPr>
          <p:cNvPicPr>
            <a:picLocks noChangeAspect="1"/>
          </p:cNvPicPr>
          <p:nvPr/>
        </p:nvPicPr>
        <p:blipFill>
          <a:blip r:embed="rId3"/>
          <a:stretch>
            <a:fillRect/>
          </a:stretch>
        </p:blipFill>
        <p:spPr>
          <a:xfrm>
            <a:off x="4901184" y="874887"/>
            <a:ext cx="6922008" cy="5208810"/>
          </a:xfrm>
          <a:prstGeom prst="rect">
            <a:avLst/>
          </a:prstGeom>
        </p:spPr>
      </p:pic>
    </p:spTree>
    <p:extLst>
      <p:ext uri="{BB962C8B-B14F-4D97-AF65-F5344CB8AC3E}">
        <p14:creationId xmlns:p14="http://schemas.microsoft.com/office/powerpoint/2010/main" val="242721615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CE884-9706-602C-E470-D5181B8633B5}"/>
              </a:ext>
            </a:extLst>
          </p:cNvPr>
          <p:cNvSpPr>
            <a:spLocks noGrp="1"/>
          </p:cNvSpPr>
          <p:nvPr>
            <p:ph type="title"/>
          </p:nvPr>
        </p:nvSpPr>
        <p:spPr>
          <a:xfrm>
            <a:off x="342335" y="1250625"/>
            <a:ext cx="2902446" cy="628954"/>
          </a:xfrm>
        </p:spPr>
        <p:txBody>
          <a:bodyPr vert="horz" lIns="91440" tIns="45720" rIns="91440" bIns="45720" rtlCol="0" anchor="b">
            <a:normAutofit/>
          </a:bodyPr>
          <a:lstStyle/>
          <a:p>
            <a:r>
              <a:rPr lang="en-US" sz="3200" kern="1200">
                <a:solidFill>
                  <a:schemeClr val="tx1"/>
                </a:solidFill>
                <a:latin typeface="Modern No. 20" panose="02070704070505020303" pitchFamily="18" charset="0"/>
              </a:rPr>
              <a:t>Error Analysis</a:t>
            </a:r>
          </a:p>
        </p:txBody>
      </p:sp>
      <p:sp>
        <p:nvSpPr>
          <p:cNvPr id="3" name="TextBox 2">
            <a:extLst>
              <a:ext uri="{FF2B5EF4-FFF2-40B4-BE49-F238E27FC236}">
                <a16:creationId xmlns:a16="http://schemas.microsoft.com/office/drawing/2014/main" id="{749E6A7C-3137-238D-60A2-D2155EA77C49}"/>
              </a:ext>
            </a:extLst>
          </p:cNvPr>
          <p:cNvSpPr txBox="1"/>
          <p:nvPr/>
        </p:nvSpPr>
        <p:spPr>
          <a:xfrm>
            <a:off x="432641" y="5086263"/>
            <a:ext cx="3455821" cy="1676574"/>
          </a:xfrm>
          <a:prstGeom prst="rect">
            <a:avLst/>
          </a:prstGeom>
        </p:spPr>
        <p:txBody>
          <a:bodyPr vert="horz" lIns="91440" tIns="45720" rIns="91440" bIns="45720" rtlCol="0" anchor="t">
            <a:normAutofit/>
          </a:bodyPr>
          <a:lstStyle/>
          <a:p>
            <a:pPr marL="285750" indent="-228600" defTabSz="914400">
              <a:lnSpc>
                <a:spcPct val="90000"/>
              </a:lnSpc>
              <a:spcAft>
                <a:spcPts val="600"/>
              </a:spcAft>
              <a:buFont typeface="Arial" panose="020B0604020202020204" pitchFamily="34" charset="0"/>
              <a:buChar char="•"/>
            </a:pPr>
            <a:endParaRPr lang="en-US" sz="2000"/>
          </a:p>
        </p:txBody>
      </p:sp>
      <p:grpSp>
        <p:nvGrpSpPr>
          <p:cNvPr id="10" name="Group 9">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1" name="Rectangle 10">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ectangle: Rounded Corners 7">
            <a:extLst>
              <a:ext uri="{FF2B5EF4-FFF2-40B4-BE49-F238E27FC236}">
                <a16:creationId xmlns:a16="http://schemas.microsoft.com/office/drawing/2014/main" id="{A09147E4-D181-D528-4E16-34A751143F19}"/>
              </a:ext>
            </a:extLst>
          </p:cNvPr>
          <p:cNvSpPr/>
          <p:nvPr/>
        </p:nvSpPr>
        <p:spPr>
          <a:xfrm>
            <a:off x="541017" y="3982862"/>
            <a:ext cx="2673851" cy="809624"/>
          </a:xfrm>
          <a:prstGeom prst="roundRect">
            <a:avLst/>
          </a:prstGeom>
          <a:solidFill>
            <a:srgbClr val="FFABAB"/>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a:solidFill>
                  <a:schemeClr val="tx1"/>
                </a:solidFill>
                <a:latin typeface="Modern No. 20"/>
              </a:rPr>
              <a:t>Transcription had no</a:t>
            </a:r>
            <a:r>
              <a:rPr lang="en-US">
                <a:solidFill>
                  <a:schemeClr val="tx1"/>
                </a:solidFill>
                <a:latin typeface="Modern No. 20"/>
              </a:rPr>
              <a:t> reliable</a:t>
            </a:r>
            <a:r>
              <a:rPr lang="en-US" sz="1800">
                <a:solidFill>
                  <a:schemeClr val="tx1"/>
                </a:solidFill>
                <a:latin typeface="Modern No. 20"/>
              </a:rPr>
              <a:t> punctuation </a:t>
            </a:r>
          </a:p>
        </p:txBody>
      </p:sp>
      <p:sp>
        <p:nvSpPr>
          <p:cNvPr id="4" name="Callout: Down Arrow 3">
            <a:extLst>
              <a:ext uri="{FF2B5EF4-FFF2-40B4-BE49-F238E27FC236}">
                <a16:creationId xmlns:a16="http://schemas.microsoft.com/office/drawing/2014/main" id="{93AF10A8-A3CA-DE08-E5B8-4B8E80CCE76C}"/>
              </a:ext>
            </a:extLst>
          </p:cNvPr>
          <p:cNvSpPr/>
          <p:nvPr/>
        </p:nvSpPr>
        <p:spPr>
          <a:xfrm>
            <a:off x="511106" y="2361808"/>
            <a:ext cx="2733675" cy="1327278"/>
          </a:xfrm>
          <a:prstGeom prst="downArrowCallout">
            <a:avLst/>
          </a:prstGeom>
          <a:solidFill>
            <a:srgbClr val="FF7F7F"/>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Modern No. 20" panose="02070704070505020303" pitchFamily="18" charset="0"/>
              </a:rPr>
              <a:t>Fragment Length Analysis</a:t>
            </a:r>
            <a:endParaRPr lang="bg-BG">
              <a:solidFill>
                <a:schemeClr val="tx1"/>
              </a:solidFill>
            </a:endParaRPr>
          </a:p>
        </p:txBody>
      </p:sp>
      <p:sp>
        <p:nvSpPr>
          <p:cNvPr id="13" name="Rectangle: Rounded Corners 12">
            <a:extLst>
              <a:ext uri="{FF2B5EF4-FFF2-40B4-BE49-F238E27FC236}">
                <a16:creationId xmlns:a16="http://schemas.microsoft.com/office/drawing/2014/main" id="{4B6C0331-0D30-815D-E9A8-EBC455886DDA}"/>
              </a:ext>
            </a:extLst>
          </p:cNvPr>
          <p:cNvSpPr/>
          <p:nvPr/>
        </p:nvSpPr>
        <p:spPr>
          <a:xfrm>
            <a:off x="570930" y="5192776"/>
            <a:ext cx="2673851" cy="630109"/>
          </a:xfrm>
          <a:prstGeom prst="roundRect">
            <a:avLst/>
          </a:prstGeom>
          <a:solidFill>
            <a:srgbClr val="FFABA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7150" defTabSz="914400">
              <a:lnSpc>
                <a:spcPct val="90000"/>
              </a:lnSpc>
              <a:spcAft>
                <a:spcPts val="600"/>
              </a:spcAft>
            </a:pPr>
            <a:r>
              <a:rPr lang="en-US" sz="1800">
                <a:solidFill>
                  <a:schemeClr val="tx1"/>
                </a:solidFill>
                <a:latin typeface="Modern No. 20" panose="02070704070505020303" pitchFamily="18" charset="0"/>
              </a:rPr>
              <a:t>No significant difference </a:t>
            </a:r>
          </a:p>
        </p:txBody>
      </p:sp>
      <p:cxnSp>
        <p:nvCxnSpPr>
          <p:cNvPr id="14" name="Straight Connector 13">
            <a:extLst>
              <a:ext uri="{FF2B5EF4-FFF2-40B4-BE49-F238E27FC236}">
                <a16:creationId xmlns:a16="http://schemas.microsoft.com/office/drawing/2014/main" id="{00B9A0E0-1959-465F-180D-FFF944B37C66}"/>
              </a:ext>
            </a:extLst>
          </p:cNvPr>
          <p:cNvCxnSpPr/>
          <p:nvPr/>
        </p:nvCxnSpPr>
        <p:spPr>
          <a:xfrm>
            <a:off x="432641" y="2035573"/>
            <a:ext cx="3048310" cy="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pic>
        <p:nvPicPr>
          <p:cNvPr id="7" name="Picture 6">
            <a:extLst>
              <a:ext uri="{FF2B5EF4-FFF2-40B4-BE49-F238E27FC236}">
                <a16:creationId xmlns:a16="http://schemas.microsoft.com/office/drawing/2014/main" id="{C51DFC18-633E-C3D4-54E2-6AEE5E27B227}"/>
              </a:ext>
            </a:extLst>
          </p:cNvPr>
          <p:cNvPicPr>
            <a:picLocks noChangeAspect="1"/>
          </p:cNvPicPr>
          <p:nvPr/>
        </p:nvPicPr>
        <p:blipFill>
          <a:blip r:embed="rId3"/>
          <a:stretch>
            <a:fillRect/>
          </a:stretch>
        </p:blipFill>
        <p:spPr>
          <a:xfrm>
            <a:off x="3586078" y="620485"/>
            <a:ext cx="8470616" cy="5627915"/>
          </a:xfrm>
          <a:prstGeom prst="rect">
            <a:avLst/>
          </a:prstGeom>
        </p:spPr>
      </p:pic>
    </p:spTree>
    <p:extLst>
      <p:ext uri="{BB962C8B-B14F-4D97-AF65-F5344CB8AC3E}">
        <p14:creationId xmlns:p14="http://schemas.microsoft.com/office/powerpoint/2010/main" val="357266581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animBg="1"/>
      <p:bldP spid="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B56A5-7D2F-FF6D-6071-21F9DE632E5C}"/>
              </a:ext>
            </a:extLst>
          </p:cNvPr>
          <p:cNvSpPr>
            <a:spLocks noGrp="1"/>
          </p:cNvSpPr>
          <p:nvPr>
            <p:ph type="title"/>
          </p:nvPr>
        </p:nvSpPr>
        <p:spPr>
          <a:xfrm>
            <a:off x="429130" y="1830845"/>
            <a:ext cx="2554224" cy="538544"/>
          </a:xfrm>
        </p:spPr>
        <p:txBody>
          <a:bodyPr>
            <a:normAutofit fontScale="90000"/>
          </a:bodyPr>
          <a:lstStyle/>
          <a:p>
            <a:pPr algn="ctr"/>
            <a:r>
              <a:rPr lang="en-US" sz="2000">
                <a:latin typeface="Modern No. 20"/>
                <a:ea typeface="+mj-lt"/>
                <a:cs typeface="+mj-lt"/>
              </a:rPr>
              <a:t>Text Feature Importance LIME Analysis</a:t>
            </a:r>
            <a:endParaRPr lang="en-US">
              <a:latin typeface="Modern No. 20"/>
              <a:ea typeface="+mj-lt"/>
              <a:cs typeface="+mj-lt"/>
            </a:endParaRPr>
          </a:p>
        </p:txBody>
      </p:sp>
      <p:sp>
        <p:nvSpPr>
          <p:cNvPr id="4" name="Title 1">
            <a:extLst>
              <a:ext uri="{FF2B5EF4-FFF2-40B4-BE49-F238E27FC236}">
                <a16:creationId xmlns:a16="http://schemas.microsoft.com/office/drawing/2014/main" id="{10010355-D1FD-C9FC-16AD-7B8E712771AA}"/>
              </a:ext>
            </a:extLst>
          </p:cNvPr>
          <p:cNvSpPr txBox="1">
            <a:spLocks/>
          </p:cNvSpPr>
          <p:nvPr/>
        </p:nvSpPr>
        <p:spPr>
          <a:xfrm>
            <a:off x="432641" y="981353"/>
            <a:ext cx="2902446" cy="62895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a:latin typeface="Modern No. 20" panose="02070704070505020303" pitchFamily="18" charset="0"/>
              </a:rPr>
              <a:t>Error Analysis</a:t>
            </a:r>
          </a:p>
        </p:txBody>
      </p:sp>
      <p:cxnSp>
        <p:nvCxnSpPr>
          <p:cNvPr id="8" name="Straight Connector 7">
            <a:extLst>
              <a:ext uri="{FF2B5EF4-FFF2-40B4-BE49-F238E27FC236}">
                <a16:creationId xmlns:a16="http://schemas.microsoft.com/office/drawing/2014/main" id="{2AC580CD-4D78-3E19-EDBD-67E716985CAD}"/>
              </a:ext>
            </a:extLst>
          </p:cNvPr>
          <p:cNvCxnSpPr>
            <a:cxnSpLocks/>
          </p:cNvCxnSpPr>
          <p:nvPr/>
        </p:nvCxnSpPr>
        <p:spPr>
          <a:xfrm>
            <a:off x="496649" y="1779541"/>
            <a:ext cx="3048310" cy="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id="{4E67674E-771E-DC83-52FF-349F12CA83AD}"/>
              </a:ext>
            </a:extLst>
          </p:cNvPr>
          <p:cNvSpPr/>
          <p:nvPr/>
        </p:nvSpPr>
        <p:spPr>
          <a:xfrm>
            <a:off x="0" y="6565392"/>
            <a:ext cx="12192000" cy="292608"/>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bg-BG"/>
          </a:p>
        </p:txBody>
      </p:sp>
      <p:pic>
        <p:nvPicPr>
          <p:cNvPr id="3" name="Picture 2">
            <a:extLst>
              <a:ext uri="{FF2B5EF4-FFF2-40B4-BE49-F238E27FC236}">
                <a16:creationId xmlns:a16="http://schemas.microsoft.com/office/drawing/2014/main" id="{02F4E776-4BB1-D2EE-4C21-D1DE110D3072}"/>
              </a:ext>
            </a:extLst>
          </p:cNvPr>
          <p:cNvPicPr>
            <a:picLocks noChangeAspect="1"/>
          </p:cNvPicPr>
          <p:nvPr/>
        </p:nvPicPr>
        <p:blipFill>
          <a:blip r:embed="rId2"/>
          <a:stretch>
            <a:fillRect/>
          </a:stretch>
        </p:blipFill>
        <p:spPr>
          <a:xfrm>
            <a:off x="499947" y="4628022"/>
            <a:ext cx="2485061" cy="1684238"/>
          </a:xfrm>
          <a:prstGeom prst="rect">
            <a:avLst/>
          </a:prstGeom>
        </p:spPr>
      </p:pic>
      <p:pic>
        <p:nvPicPr>
          <p:cNvPr id="6" name="Picture 5">
            <a:extLst>
              <a:ext uri="{FF2B5EF4-FFF2-40B4-BE49-F238E27FC236}">
                <a16:creationId xmlns:a16="http://schemas.microsoft.com/office/drawing/2014/main" id="{51B8277D-BE23-7D9F-F464-5A2176167C5C}"/>
              </a:ext>
            </a:extLst>
          </p:cNvPr>
          <p:cNvPicPr>
            <a:picLocks noChangeAspect="1"/>
          </p:cNvPicPr>
          <p:nvPr/>
        </p:nvPicPr>
        <p:blipFill>
          <a:blip r:embed="rId3"/>
          <a:stretch>
            <a:fillRect/>
          </a:stretch>
        </p:blipFill>
        <p:spPr>
          <a:xfrm>
            <a:off x="5153959" y="1609019"/>
            <a:ext cx="2463282" cy="1902014"/>
          </a:xfrm>
          <a:prstGeom prst="rect">
            <a:avLst/>
          </a:prstGeom>
          <a:ln w="28575">
            <a:solidFill>
              <a:srgbClr val="9264BC"/>
            </a:solidFill>
          </a:ln>
        </p:spPr>
      </p:pic>
      <p:pic>
        <p:nvPicPr>
          <p:cNvPr id="7" name="Picture 6" descr="A chart of anger and anger&#10;&#10;Description automatically generated">
            <a:extLst>
              <a:ext uri="{FF2B5EF4-FFF2-40B4-BE49-F238E27FC236}">
                <a16:creationId xmlns:a16="http://schemas.microsoft.com/office/drawing/2014/main" id="{99E5C9B3-A2F4-D4B6-522E-E0517DA07846}"/>
              </a:ext>
            </a:extLst>
          </p:cNvPr>
          <p:cNvPicPr>
            <a:picLocks noChangeAspect="1"/>
          </p:cNvPicPr>
          <p:nvPr/>
        </p:nvPicPr>
        <p:blipFill>
          <a:blip r:embed="rId4"/>
          <a:stretch>
            <a:fillRect/>
          </a:stretch>
        </p:blipFill>
        <p:spPr>
          <a:xfrm>
            <a:off x="8214233" y="2554399"/>
            <a:ext cx="2476155" cy="1901557"/>
          </a:xfrm>
          <a:prstGeom prst="rect">
            <a:avLst/>
          </a:prstGeom>
          <a:ln w="28575">
            <a:solidFill>
              <a:srgbClr val="9E7167"/>
            </a:solidFill>
          </a:ln>
        </p:spPr>
      </p:pic>
      <p:pic>
        <p:nvPicPr>
          <p:cNvPr id="11" name="Picture 10" descr="A line with words and numbers&#10;&#10;Description automatically generated">
            <a:extLst>
              <a:ext uri="{FF2B5EF4-FFF2-40B4-BE49-F238E27FC236}">
                <a16:creationId xmlns:a16="http://schemas.microsoft.com/office/drawing/2014/main" id="{F236A2EA-D55B-1E7B-8AD7-296AD66D5E41}"/>
              </a:ext>
            </a:extLst>
          </p:cNvPr>
          <p:cNvPicPr>
            <a:picLocks noChangeAspect="1"/>
          </p:cNvPicPr>
          <p:nvPr/>
        </p:nvPicPr>
        <p:blipFill>
          <a:blip r:embed="rId5"/>
          <a:stretch>
            <a:fillRect/>
          </a:stretch>
        </p:blipFill>
        <p:spPr>
          <a:xfrm>
            <a:off x="8210444" y="369041"/>
            <a:ext cx="2483730" cy="1893066"/>
          </a:xfrm>
          <a:prstGeom prst="rect">
            <a:avLst/>
          </a:prstGeom>
          <a:ln w="28575">
            <a:solidFill>
              <a:srgbClr val="EF8E0D"/>
            </a:solidFill>
          </a:ln>
        </p:spPr>
      </p:pic>
      <p:sp>
        <p:nvSpPr>
          <p:cNvPr id="14" name="TextBox 13">
            <a:extLst>
              <a:ext uri="{FF2B5EF4-FFF2-40B4-BE49-F238E27FC236}">
                <a16:creationId xmlns:a16="http://schemas.microsoft.com/office/drawing/2014/main" id="{6C19CE4B-97A3-0EC0-A3DB-2F16DCFA02DA}"/>
              </a:ext>
            </a:extLst>
          </p:cNvPr>
          <p:cNvSpPr txBox="1"/>
          <p:nvPr/>
        </p:nvSpPr>
        <p:spPr>
          <a:xfrm>
            <a:off x="847589" y="2562265"/>
            <a:ext cx="1730595" cy="3785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Modern No. 20"/>
              </a:rPr>
              <a:t>True Emotions</a:t>
            </a:r>
            <a:endParaRPr lang="en-US" b="1">
              <a:latin typeface="Modern No. 20"/>
              <a:ea typeface="+mn-lt"/>
              <a:cs typeface="+mn-lt"/>
            </a:endParaRPr>
          </a:p>
        </p:txBody>
      </p:sp>
      <p:pic>
        <p:nvPicPr>
          <p:cNvPr id="16" name="Picture 15" descr="A close up of text&#10;&#10;Description automatically generated">
            <a:extLst>
              <a:ext uri="{FF2B5EF4-FFF2-40B4-BE49-F238E27FC236}">
                <a16:creationId xmlns:a16="http://schemas.microsoft.com/office/drawing/2014/main" id="{D62BE627-6F7B-9D53-2D36-DF32AE60E3F8}"/>
              </a:ext>
            </a:extLst>
          </p:cNvPr>
          <p:cNvPicPr>
            <a:picLocks noChangeAspect="1"/>
          </p:cNvPicPr>
          <p:nvPr/>
        </p:nvPicPr>
        <p:blipFill>
          <a:blip r:embed="rId6"/>
          <a:stretch>
            <a:fillRect/>
          </a:stretch>
        </p:blipFill>
        <p:spPr>
          <a:xfrm>
            <a:off x="3541464" y="4884890"/>
            <a:ext cx="8652832" cy="1678580"/>
          </a:xfrm>
          <a:prstGeom prst="rect">
            <a:avLst/>
          </a:prstGeom>
        </p:spPr>
      </p:pic>
      <p:sp>
        <p:nvSpPr>
          <p:cNvPr id="5" name="TextBox 4">
            <a:extLst>
              <a:ext uri="{FF2B5EF4-FFF2-40B4-BE49-F238E27FC236}">
                <a16:creationId xmlns:a16="http://schemas.microsoft.com/office/drawing/2014/main" id="{472A3E2E-25CE-96DA-159A-6FA6E6F51E2C}"/>
              </a:ext>
            </a:extLst>
          </p:cNvPr>
          <p:cNvSpPr txBox="1"/>
          <p:nvPr/>
        </p:nvSpPr>
        <p:spPr>
          <a:xfrm>
            <a:off x="511216" y="3945037"/>
            <a:ext cx="103593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Modern No. 20"/>
              </a:rPr>
              <a:t>sadness</a:t>
            </a:r>
          </a:p>
        </p:txBody>
      </p:sp>
      <p:sp>
        <p:nvSpPr>
          <p:cNvPr id="9" name="TextBox 8">
            <a:extLst>
              <a:ext uri="{FF2B5EF4-FFF2-40B4-BE49-F238E27FC236}">
                <a16:creationId xmlns:a16="http://schemas.microsoft.com/office/drawing/2014/main" id="{8D42728D-11F7-1B07-8C1A-91E7E60C83ED}"/>
              </a:ext>
            </a:extLst>
          </p:cNvPr>
          <p:cNvSpPr txBox="1"/>
          <p:nvPr/>
        </p:nvSpPr>
        <p:spPr>
          <a:xfrm>
            <a:off x="1919468" y="3945036"/>
            <a:ext cx="8816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Modern No. 20"/>
              </a:rPr>
              <a:t>anger</a:t>
            </a:r>
          </a:p>
        </p:txBody>
      </p:sp>
      <p:pic>
        <p:nvPicPr>
          <p:cNvPr id="12" name="Picture 11" descr="A orange emoji with a sad face&#10;&#10;Description automatically generated">
            <a:extLst>
              <a:ext uri="{FF2B5EF4-FFF2-40B4-BE49-F238E27FC236}">
                <a16:creationId xmlns:a16="http://schemas.microsoft.com/office/drawing/2014/main" id="{4C87E1C4-6A01-B546-96C8-B214659C62AB}"/>
              </a:ext>
            </a:extLst>
          </p:cNvPr>
          <p:cNvPicPr>
            <a:picLocks noChangeAspect="1"/>
          </p:cNvPicPr>
          <p:nvPr/>
        </p:nvPicPr>
        <p:blipFill>
          <a:blip r:embed="rId7"/>
          <a:stretch>
            <a:fillRect/>
          </a:stretch>
        </p:blipFill>
        <p:spPr>
          <a:xfrm>
            <a:off x="1781537" y="3069219"/>
            <a:ext cx="883535" cy="873889"/>
          </a:xfrm>
          <a:prstGeom prst="rect">
            <a:avLst/>
          </a:prstGeom>
        </p:spPr>
      </p:pic>
      <p:pic>
        <p:nvPicPr>
          <p:cNvPr id="10" name="Picture 9" descr="A yellow face with tears on it&#10;&#10;Description automatically generated">
            <a:extLst>
              <a:ext uri="{FF2B5EF4-FFF2-40B4-BE49-F238E27FC236}">
                <a16:creationId xmlns:a16="http://schemas.microsoft.com/office/drawing/2014/main" id="{EC043919-7731-6F4A-D5F8-173F2BCF2EE4}"/>
              </a:ext>
            </a:extLst>
          </p:cNvPr>
          <p:cNvPicPr>
            <a:picLocks noChangeAspect="1"/>
          </p:cNvPicPr>
          <p:nvPr/>
        </p:nvPicPr>
        <p:blipFill>
          <a:blip r:embed="rId8"/>
          <a:stretch>
            <a:fillRect/>
          </a:stretch>
        </p:blipFill>
        <p:spPr>
          <a:xfrm>
            <a:off x="508322" y="3069220"/>
            <a:ext cx="883535" cy="873889"/>
          </a:xfrm>
          <a:prstGeom prst="rect">
            <a:avLst/>
          </a:prstGeom>
        </p:spPr>
      </p:pic>
    </p:spTree>
    <p:extLst>
      <p:ext uri="{BB962C8B-B14F-4D97-AF65-F5344CB8AC3E}">
        <p14:creationId xmlns:p14="http://schemas.microsoft.com/office/powerpoint/2010/main" val="276659574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ppt_x"/>
                                          </p:val>
                                        </p:tav>
                                        <p:tav tm="100000">
                                          <p:val>
                                            <p:strVal val="#ppt_x"/>
                                          </p:val>
                                        </p:tav>
                                      </p:tavLst>
                                    </p:anim>
                                    <p:anim calcmode="lin" valueType="num">
                                      <p:cBhvr additive="base">
                                        <p:cTn id="1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ppt_x"/>
                                          </p:val>
                                        </p:tav>
                                        <p:tav tm="100000">
                                          <p:val>
                                            <p:strVal val="#ppt_x"/>
                                          </p:val>
                                        </p:tav>
                                      </p:tavLst>
                                    </p:anim>
                                    <p:anim calcmode="lin" valueType="num">
                                      <p:cBhvr additive="base">
                                        <p:cTn id="19" dur="500" fill="hold"/>
                                        <p:tgtEl>
                                          <p:spTgt spid="10"/>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ppt_x"/>
                                          </p:val>
                                        </p:tav>
                                        <p:tav tm="100000">
                                          <p:val>
                                            <p:strVal val="#ppt_x"/>
                                          </p:val>
                                        </p:tav>
                                      </p:tavLst>
                                    </p:anim>
                                    <p:anim calcmode="lin" valueType="num">
                                      <p:cBhvr additive="base">
                                        <p:cTn id="27" dur="500" fill="hold"/>
                                        <p:tgtEl>
                                          <p:spTgt spid="12"/>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fill="hold"/>
                                        <p:tgtEl>
                                          <p:spTgt spid="9"/>
                                        </p:tgtEl>
                                        <p:attrNameLst>
                                          <p:attrName>ppt_x</p:attrName>
                                        </p:attrNameLst>
                                      </p:cBhvr>
                                      <p:tavLst>
                                        <p:tav tm="0">
                                          <p:val>
                                            <p:strVal val="#ppt_x"/>
                                          </p:val>
                                        </p:tav>
                                        <p:tav tm="100000">
                                          <p:val>
                                            <p:strVal val="#ppt_x"/>
                                          </p:val>
                                        </p:tav>
                                      </p:tavLst>
                                    </p:anim>
                                    <p:anim calcmode="lin" valueType="num">
                                      <p:cBhvr additive="base">
                                        <p:cTn id="31"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500"/>
                                        <p:tgtEl>
                                          <p:spTgt spid="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500"/>
                                        <p:tgtEl>
                                          <p:spTgt spid="1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4" grpId="0"/>
      <p:bldP spid="5"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EEBD9-58B2-1047-92AE-16E7D919ECF8}"/>
              </a:ext>
            </a:extLst>
          </p:cNvPr>
          <p:cNvSpPr>
            <a:spLocks noGrp="1"/>
          </p:cNvSpPr>
          <p:nvPr>
            <p:ph type="title"/>
          </p:nvPr>
        </p:nvSpPr>
        <p:spPr>
          <a:xfrm>
            <a:off x="214764" y="2905970"/>
            <a:ext cx="2724150" cy="1325563"/>
          </a:xfrm>
        </p:spPr>
        <p:txBody>
          <a:bodyPr/>
          <a:lstStyle/>
          <a:p>
            <a:r>
              <a:rPr lang="en-US">
                <a:latin typeface="Modern No. 20" panose="02070704070505020303" pitchFamily="18" charset="0"/>
              </a:rPr>
              <a:t>Strengths</a:t>
            </a:r>
            <a:endParaRPr lang="LID4096"/>
          </a:p>
        </p:txBody>
      </p:sp>
      <p:grpSp>
        <p:nvGrpSpPr>
          <p:cNvPr id="29" name="Group 28">
            <a:extLst>
              <a:ext uri="{FF2B5EF4-FFF2-40B4-BE49-F238E27FC236}">
                <a16:creationId xmlns:a16="http://schemas.microsoft.com/office/drawing/2014/main" id="{BCF13B4A-B8B8-E37C-E1B5-9C7896F0B85F}"/>
              </a:ext>
            </a:extLst>
          </p:cNvPr>
          <p:cNvGrpSpPr/>
          <p:nvPr/>
        </p:nvGrpSpPr>
        <p:grpSpPr>
          <a:xfrm>
            <a:off x="2238375" y="0"/>
            <a:ext cx="7226810" cy="7226810"/>
            <a:chOff x="3286125" y="216590"/>
            <a:chExt cx="7258049" cy="7258049"/>
          </a:xfrm>
        </p:grpSpPr>
        <p:pic>
          <p:nvPicPr>
            <p:cNvPr id="27" name="Picture 26" descr="A blue orange and white pie chart&#10;&#10;Description automatically generated">
              <a:extLst>
                <a:ext uri="{FF2B5EF4-FFF2-40B4-BE49-F238E27FC236}">
                  <a16:creationId xmlns:a16="http://schemas.microsoft.com/office/drawing/2014/main" id="{EC9DFAF7-A1D5-7C80-EA96-097D47AC83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6125" y="216590"/>
              <a:ext cx="7258049" cy="7258049"/>
            </a:xfrm>
            <a:prstGeom prst="rect">
              <a:avLst/>
            </a:prstGeom>
          </p:spPr>
        </p:pic>
        <p:grpSp>
          <p:nvGrpSpPr>
            <p:cNvPr id="28" name="Group 27">
              <a:extLst>
                <a:ext uri="{FF2B5EF4-FFF2-40B4-BE49-F238E27FC236}">
                  <a16:creationId xmlns:a16="http://schemas.microsoft.com/office/drawing/2014/main" id="{BE40B6B6-F937-40DE-7829-190C1DC37DEB}"/>
                </a:ext>
              </a:extLst>
            </p:cNvPr>
            <p:cNvGrpSpPr/>
            <p:nvPr/>
          </p:nvGrpSpPr>
          <p:grpSpPr>
            <a:xfrm>
              <a:off x="4149477" y="1434783"/>
              <a:ext cx="5858595" cy="4990936"/>
              <a:chOff x="4149477" y="1434783"/>
              <a:chExt cx="5858595" cy="4990936"/>
            </a:xfrm>
          </p:grpSpPr>
          <p:sp>
            <p:nvSpPr>
              <p:cNvPr id="14" name="TextBox 13">
                <a:extLst>
                  <a:ext uri="{FF2B5EF4-FFF2-40B4-BE49-F238E27FC236}">
                    <a16:creationId xmlns:a16="http://schemas.microsoft.com/office/drawing/2014/main" id="{C451DC53-098F-4462-EC0C-3902895AE71E}"/>
                  </a:ext>
                </a:extLst>
              </p:cNvPr>
              <p:cNvSpPr txBox="1"/>
              <p:nvPr/>
            </p:nvSpPr>
            <p:spPr>
              <a:xfrm rot="1182324">
                <a:off x="7398091" y="1905480"/>
                <a:ext cx="1386840" cy="1015663"/>
              </a:xfrm>
              <a:prstGeom prst="rect">
                <a:avLst/>
              </a:prstGeom>
              <a:noFill/>
            </p:spPr>
            <p:txBody>
              <a:bodyPr wrap="square" rtlCol="0">
                <a:spAutoFit/>
              </a:bodyPr>
              <a:lstStyle/>
              <a:p>
                <a:pPr algn="ctr"/>
                <a:r>
                  <a:rPr lang="en-US" sz="2000">
                    <a:latin typeface="Modern No. 20" panose="02070704070505020303" pitchFamily="18" charset="0"/>
                  </a:rPr>
                  <a:t>Domain </a:t>
                </a:r>
              </a:p>
              <a:p>
                <a:pPr algn="ctr"/>
                <a:r>
                  <a:rPr lang="en-US" sz="2000">
                    <a:latin typeface="Modern No. 20" panose="02070704070505020303" pitchFamily="18" charset="0"/>
                  </a:rPr>
                  <a:t>Specific</a:t>
                </a:r>
              </a:p>
              <a:p>
                <a:pPr algn="ctr"/>
                <a:r>
                  <a:rPr lang="en-US" sz="2000">
                    <a:latin typeface="Modern No. 20" panose="02070704070505020303" pitchFamily="18" charset="0"/>
                  </a:rPr>
                  <a:t> Data</a:t>
                </a:r>
                <a:endParaRPr lang="bg-BG" sz="2000"/>
              </a:p>
            </p:txBody>
          </p:sp>
          <p:sp>
            <p:nvSpPr>
              <p:cNvPr id="15" name="TextBox 14">
                <a:extLst>
                  <a:ext uri="{FF2B5EF4-FFF2-40B4-BE49-F238E27FC236}">
                    <a16:creationId xmlns:a16="http://schemas.microsoft.com/office/drawing/2014/main" id="{17D04C69-C50F-7A63-7030-57365B3C3E33}"/>
                  </a:ext>
                </a:extLst>
              </p:cNvPr>
              <p:cNvSpPr txBox="1"/>
              <p:nvPr/>
            </p:nvSpPr>
            <p:spPr>
              <a:xfrm>
                <a:off x="8241194" y="3036241"/>
                <a:ext cx="1766878" cy="707886"/>
              </a:xfrm>
              <a:prstGeom prst="rect">
                <a:avLst/>
              </a:prstGeom>
              <a:noFill/>
            </p:spPr>
            <p:txBody>
              <a:bodyPr wrap="square" rtlCol="0">
                <a:spAutoFit/>
              </a:bodyPr>
              <a:lstStyle/>
              <a:p>
                <a:pPr algn="ctr"/>
                <a:r>
                  <a:rPr lang="en-US" sz="2000">
                    <a:latin typeface="Modern No. 20" panose="02070704070505020303" pitchFamily="18" charset="0"/>
                  </a:rPr>
                  <a:t>Translation from Dutch</a:t>
                </a:r>
                <a:endParaRPr lang="bg-BG" sz="2000"/>
              </a:p>
            </p:txBody>
          </p:sp>
          <p:sp>
            <p:nvSpPr>
              <p:cNvPr id="16" name="TextBox 15">
                <a:extLst>
                  <a:ext uri="{FF2B5EF4-FFF2-40B4-BE49-F238E27FC236}">
                    <a16:creationId xmlns:a16="http://schemas.microsoft.com/office/drawing/2014/main" id="{804BF63C-A79A-773F-944D-A46E2E4B3050}"/>
                  </a:ext>
                </a:extLst>
              </p:cNvPr>
              <p:cNvSpPr txBox="1"/>
              <p:nvPr/>
            </p:nvSpPr>
            <p:spPr>
              <a:xfrm rot="1029052">
                <a:off x="7970760" y="4104702"/>
                <a:ext cx="1910342" cy="1015663"/>
              </a:xfrm>
              <a:prstGeom prst="rect">
                <a:avLst/>
              </a:prstGeom>
              <a:noFill/>
            </p:spPr>
            <p:txBody>
              <a:bodyPr wrap="square" rtlCol="0">
                <a:spAutoFit/>
              </a:bodyPr>
              <a:lstStyle/>
              <a:p>
                <a:pPr algn="ctr"/>
                <a:r>
                  <a:rPr lang="en-US" sz="2000">
                    <a:latin typeface="Modern No. 20" panose="02070704070505020303" pitchFamily="18" charset="0"/>
                  </a:rPr>
                  <a:t>Subjectivity in ground truth labels</a:t>
                </a:r>
                <a:endParaRPr lang="bg-BG" sz="2000"/>
              </a:p>
            </p:txBody>
          </p:sp>
          <p:sp>
            <p:nvSpPr>
              <p:cNvPr id="17" name="TextBox 16">
                <a:extLst>
                  <a:ext uri="{FF2B5EF4-FFF2-40B4-BE49-F238E27FC236}">
                    <a16:creationId xmlns:a16="http://schemas.microsoft.com/office/drawing/2014/main" id="{81FDC618-119E-FB80-1926-96EE7E240202}"/>
                  </a:ext>
                </a:extLst>
              </p:cNvPr>
              <p:cNvSpPr txBox="1"/>
              <p:nvPr/>
            </p:nvSpPr>
            <p:spPr>
              <a:xfrm rot="1225661">
                <a:off x="6028991" y="4794503"/>
                <a:ext cx="1520634" cy="1631216"/>
              </a:xfrm>
              <a:prstGeom prst="rect">
                <a:avLst/>
              </a:prstGeom>
              <a:noFill/>
            </p:spPr>
            <p:txBody>
              <a:bodyPr wrap="square" rtlCol="0">
                <a:spAutoFit/>
              </a:bodyPr>
              <a:lstStyle/>
              <a:p>
                <a:pPr algn="ctr"/>
                <a:r>
                  <a:rPr lang="en-US" sz="2000">
                    <a:latin typeface="Modern No. 20" panose="02070704070505020303" pitchFamily="18" charset="0"/>
                  </a:rPr>
                  <a:t>Implicit </a:t>
                </a:r>
              </a:p>
              <a:p>
                <a:pPr algn="ctr"/>
                <a:r>
                  <a:rPr lang="en-US" sz="2000">
                    <a:latin typeface="Modern No. 20" panose="02070704070505020303" pitchFamily="18" charset="0"/>
                  </a:rPr>
                  <a:t>and contextual emotion detection</a:t>
                </a:r>
                <a:endParaRPr lang="bg-BG" sz="2000"/>
              </a:p>
            </p:txBody>
          </p:sp>
          <p:sp>
            <p:nvSpPr>
              <p:cNvPr id="18" name="TextBox 17">
                <a:extLst>
                  <a:ext uri="{FF2B5EF4-FFF2-40B4-BE49-F238E27FC236}">
                    <a16:creationId xmlns:a16="http://schemas.microsoft.com/office/drawing/2014/main" id="{9546F4EB-1EAF-B987-553B-F3AC22C2C23D}"/>
                  </a:ext>
                </a:extLst>
              </p:cNvPr>
              <p:cNvSpPr txBox="1"/>
              <p:nvPr/>
            </p:nvSpPr>
            <p:spPr>
              <a:xfrm rot="20267212">
                <a:off x="7371492" y="4857665"/>
                <a:ext cx="1560898" cy="1323439"/>
              </a:xfrm>
              <a:prstGeom prst="rect">
                <a:avLst/>
              </a:prstGeom>
              <a:noFill/>
            </p:spPr>
            <p:txBody>
              <a:bodyPr wrap="square" rtlCol="0">
                <a:spAutoFit/>
              </a:bodyPr>
              <a:lstStyle/>
              <a:p>
                <a:pPr algn="ctr"/>
                <a:r>
                  <a:rPr lang="en-US" sz="2000">
                    <a:latin typeface="Modern No. 20" panose="02070704070505020303" pitchFamily="18" charset="0"/>
                  </a:rPr>
                  <a:t>Model trained on sentences, not fragment</a:t>
                </a:r>
                <a:endParaRPr lang="bg-BG" sz="2000"/>
              </a:p>
            </p:txBody>
          </p:sp>
          <p:sp>
            <p:nvSpPr>
              <p:cNvPr id="20" name="TextBox 19">
                <a:extLst>
                  <a:ext uri="{FF2B5EF4-FFF2-40B4-BE49-F238E27FC236}">
                    <a16:creationId xmlns:a16="http://schemas.microsoft.com/office/drawing/2014/main" id="{07E82FDB-4035-3C2C-B2FC-112FE29FF2D5}"/>
                  </a:ext>
                </a:extLst>
              </p:cNvPr>
              <p:cNvSpPr txBox="1"/>
              <p:nvPr/>
            </p:nvSpPr>
            <p:spPr>
              <a:xfrm rot="20330182">
                <a:off x="5446277" y="1434783"/>
                <a:ext cx="1386840" cy="1323439"/>
              </a:xfrm>
              <a:prstGeom prst="rect">
                <a:avLst/>
              </a:prstGeom>
              <a:noFill/>
            </p:spPr>
            <p:txBody>
              <a:bodyPr wrap="square" rtlCol="0">
                <a:spAutoFit/>
              </a:bodyPr>
              <a:lstStyle/>
              <a:p>
                <a:pPr algn="ctr"/>
                <a:r>
                  <a:rPr lang="en-US" sz="2000">
                    <a:latin typeface="Modern No. 20" panose="02070704070505020303" pitchFamily="18" charset="0"/>
                  </a:rPr>
                  <a:t>Strong </a:t>
                </a:r>
              </a:p>
              <a:p>
                <a:pPr algn="ctr"/>
                <a:r>
                  <a:rPr lang="en-US" sz="2000">
                    <a:latin typeface="Modern No. 20" panose="02070704070505020303" pitchFamily="18" charset="0"/>
                  </a:rPr>
                  <a:t>base-model, easy to </a:t>
                </a:r>
              </a:p>
              <a:p>
                <a:pPr algn="ctr"/>
                <a:r>
                  <a:rPr lang="en-US" sz="2000">
                    <a:latin typeface="Modern No. 20" panose="02070704070505020303" pitchFamily="18" charset="0"/>
                  </a:rPr>
                  <a:t>scale</a:t>
                </a:r>
                <a:endParaRPr lang="bg-BG" sz="2000"/>
              </a:p>
            </p:txBody>
          </p:sp>
          <p:sp>
            <p:nvSpPr>
              <p:cNvPr id="21" name="TextBox 20">
                <a:extLst>
                  <a:ext uri="{FF2B5EF4-FFF2-40B4-BE49-F238E27FC236}">
                    <a16:creationId xmlns:a16="http://schemas.microsoft.com/office/drawing/2014/main" id="{C1765AAA-836C-B78B-1233-AA3B4C231A56}"/>
                  </a:ext>
                </a:extLst>
              </p:cNvPr>
              <p:cNvSpPr txBox="1"/>
              <p:nvPr/>
            </p:nvSpPr>
            <p:spPr>
              <a:xfrm>
                <a:off x="4298856" y="2614729"/>
                <a:ext cx="1866569" cy="1015663"/>
              </a:xfrm>
              <a:prstGeom prst="rect">
                <a:avLst/>
              </a:prstGeom>
              <a:noFill/>
            </p:spPr>
            <p:txBody>
              <a:bodyPr wrap="square" rtlCol="0">
                <a:spAutoFit/>
              </a:bodyPr>
              <a:lstStyle/>
              <a:p>
                <a:pPr algn="ctr"/>
                <a:r>
                  <a:rPr lang="en-US" sz="2000">
                    <a:latin typeface="Modern No. 20" panose="02070704070505020303" pitchFamily="18" charset="0"/>
                  </a:rPr>
                  <a:t>Good performance on Kaggle data</a:t>
                </a:r>
                <a:endParaRPr lang="bg-BG" sz="2000"/>
              </a:p>
            </p:txBody>
          </p:sp>
          <p:sp>
            <p:nvSpPr>
              <p:cNvPr id="22" name="TextBox 21">
                <a:extLst>
                  <a:ext uri="{FF2B5EF4-FFF2-40B4-BE49-F238E27FC236}">
                    <a16:creationId xmlns:a16="http://schemas.microsoft.com/office/drawing/2014/main" id="{4D7B53CA-C4A1-C922-D1F3-A67F4DA52890}"/>
                  </a:ext>
                </a:extLst>
              </p:cNvPr>
              <p:cNvSpPr txBox="1"/>
              <p:nvPr/>
            </p:nvSpPr>
            <p:spPr>
              <a:xfrm rot="20216047">
                <a:off x="4149477" y="3905965"/>
                <a:ext cx="1867575" cy="1015663"/>
              </a:xfrm>
              <a:prstGeom prst="rect">
                <a:avLst/>
              </a:prstGeom>
              <a:noFill/>
            </p:spPr>
            <p:txBody>
              <a:bodyPr wrap="square" rtlCol="0">
                <a:spAutoFit/>
              </a:bodyPr>
              <a:lstStyle/>
              <a:p>
                <a:pPr algn="ctr"/>
                <a:r>
                  <a:rPr lang="en-US" sz="2000">
                    <a:latin typeface="Modern No. 20" panose="02070704070505020303" pitchFamily="18" charset="0"/>
                  </a:rPr>
                  <a:t>Good at predicting happiness</a:t>
                </a:r>
                <a:endParaRPr lang="bg-BG" sz="2000"/>
              </a:p>
            </p:txBody>
          </p:sp>
        </p:grpSp>
      </p:grpSp>
      <p:sp>
        <p:nvSpPr>
          <p:cNvPr id="25" name="Title 1">
            <a:extLst>
              <a:ext uri="{FF2B5EF4-FFF2-40B4-BE49-F238E27FC236}">
                <a16:creationId xmlns:a16="http://schemas.microsoft.com/office/drawing/2014/main" id="{BC8926E4-AD93-716F-A619-EADC30E8511C}"/>
              </a:ext>
            </a:extLst>
          </p:cNvPr>
          <p:cNvSpPr txBox="1">
            <a:spLocks/>
          </p:cNvSpPr>
          <p:nvPr/>
        </p:nvSpPr>
        <p:spPr>
          <a:xfrm>
            <a:off x="9465185" y="2766218"/>
            <a:ext cx="272415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atin typeface="Modern No. 20" panose="02070704070505020303" pitchFamily="18" charset="0"/>
              </a:rPr>
              <a:t>Limitation</a:t>
            </a:r>
            <a:endParaRPr lang="LID4096"/>
          </a:p>
        </p:txBody>
      </p:sp>
    </p:spTree>
    <p:extLst>
      <p:ext uri="{BB962C8B-B14F-4D97-AF65-F5344CB8AC3E}">
        <p14:creationId xmlns:p14="http://schemas.microsoft.com/office/powerpoint/2010/main" val="4049782031"/>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F5E099-778D-B732-2658-42C12D6D1A38}"/>
              </a:ext>
            </a:extLst>
          </p:cNvPr>
          <p:cNvSpPr>
            <a:spLocks noGrp="1"/>
          </p:cNvSpPr>
          <p:nvPr>
            <p:ph type="title"/>
          </p:nvPr>
        </p:nvSpPr>
        <p:spPr>
          <a:xfrm>
            <a:off x="838200" y="365125"/>
            <a:ext cx="10515600" cy="1325563"/>
          </a:xfrm>
        </p:spPr>
        <p:txBody>
          <a:bodyPr>
            <a:normAutofit/>
          </a:bodyPr>
          <a:lstStyle/>
          <a:p>
            <a:r>
              <a:rPr lang="en-US" sz="5400"/>
              <a:t>Future recommendations</a:t>
            </a:r>
          </a:p>
        </p:txBody>
      </p:sp>
      <p:sp>
        <p:nvSpPr>
          <p:cNvPr id="11"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1D327C0A-4388-BA52-AAFA-1605186CBC9C}"/>
              </a:ext>
            </a:extLst>
          </p:cNvPr>
          <p:cNvGraphicFramePr>
            <a:graphicFrameLocks noGrp="1"/>
          </p:cNvGraphicFramePr>
          <p:nvPr>
            <p:ph idx="1"/>
            <p:extLst>
              <p:ext uri="{D42A27DB-BD31-4B8C-83A1-F6EECF244321}">
                <p14:modId xmlns:p14="http://schemas.microsoft.com/office/powerpoint/2010/main" val="2355808511"/>
              </p:ext>
            </p:extLst>
          </p:nvPr>
        </p:nvGraphicFramePr>
        <p:xfrm>
          <a:off x="838200" y="2228087"/>
          <a:ext cx="10515600" cy="39488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16166576"/>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in a dress dancing in a field with mountains in the background&#10;&#10;Description automatically generated">
            <a:extLst>
              <a:ext uri="{FF2B5EF4-FFF2-40B4-BE49-F238E27FC236}">
                <a16:creationId xmlns:a16="http://schemas.microsoft.com/office/drawing/2014/main" id="{BF5D19B9-651F-82A0-E02D-2636B573E5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5550" y="242093"/>
            <a:ext cx="7648575" cy="6373813"/>
          </a:xfrm>
          <a:prstGeom prst="rect">
            <a:avLst/>
          </a:prstGeom>
        </p:spPr>
      </p:pic>
    </p:spTree>
    <p:extLst>
      <p:ext uri="{BB962C8B-B14F-4D97-AF65-F5344CB8AC3E}">
        <p14:creationId xmlns:p14="http://schemas.microsoft.com/office/powerpoint/2010/main" val="1510480529"/>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artoon of a robot and a person&#10;&#10;Description automatically generated">
            <a:extLst>
              <a:ext uri="{FF2B5EF4-FFF2-40B4-BE49-F238E27FC236}">
                <a16:creationId xmlns:a16="http://schemas.microsoft.com/office/drawing/2014/main" id="{D5E607A2-B320-5011-755E-2B798DBB43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7508" y="1766300"/>
            <a:ext cx="7855786" cy="4636453"/>
          </a:xfrm>
          <a:prstGeom prst="rect">
            <a:avLst/>
          </a:prstGeom>
        </p:spPr>
      </p:pic>
      <p:sp>
        <p:nvSpPr>
          <p:cNvPr id="2" name="TextBox 1">
            <a:extLst>
              <a:ext uri="{FF2B5EF4-FFF2-40B4-BE49-F238E27FC236}">
                <a16:creationId xmlns:a16="http://schemas.microsoft.com/office/drawing/2014/main" id="{F595D061-FE9E-959B-E7C9-70D0CCB1B28C}"/>
              </a:ext>
            </a:extLst>
          </p:cNvPr>
          <p:cNvSpPr txBox="1"/>
          <p:nvPr/>
        </p:nvSpPr>
        <p:spPr>
          <a:xfrm>
            <a:off x="3413750" y="650257"/>
            <a:ext cx="1408508" cy="523220"/>
          </a:xfrm>
          <a:prstGeom prst="rect">
            <a:avLst/>
          </a:prstGeom>
          <a:noFill/>
        </p:spPr>
        <p:txBody>
          <a:bodyPr wrap="square" rtlCol="0">
            <a:spAutoFit/>
          </a:bodyPr>
          <a:lstStyle/>
          <a:p>
            <a:r>
              <a:rPr lang="en-US" sz="2800" b="1">
                <a:latin typeface="Modern No. 20" panose="02070704070505020303" pitchFamily="18" charset="0"/>
                <a:ea typeface="Verdana" panose="020B0604030504040204" pitchFamily="34" charset="0"/>
                <a:cs typeface="Tahoma" panose="020B0604030504040204" pitchFamily="34" charset="0"/>
              </a:rPr>
              <a:t>WHAT</a:t>
            </a:r>
            <a:endParaRPr lang="bg-BG" sz="2800" b="1">
              <a:latin typeface="Palatino Linotype" panose="02040502050505030304" pitchFamily="18" charset="0"/>
              <a:ea typeface="Verdana" panose="020B0604030504040204" pitchFamily="34" charset="0"/>
              <a:cs typeface="Tahoma" panose="020B0604030504040204" pitchFamily="34" charset="0"/>
            </a:endParaRPr>
          </a:p>
        </p:txBody>
      </p:sp>
      <p:sp>
        <p:nvSpPr>
          <p:cNvPr id="5" name="TextBox 4">
            <a:extLst>
              <a:ext uri="{FF2B5EF4-FFF2-40B4-BE49-F238E27FC236}">
                <a16:creationId xmlns:a16="http://schemas.microsoft.com/office/drawing/2014/main" id="{59F499EC-437C-ECDA-8CC4-B28FA3FE95AA}"/>
              </a:ext>
            </a:extLst>
          </p:cNvPr>
          <p:cNvSpPr txBox="1"/>
          <p:nvPr/>
        </p:nvSpPr>
        <p:spPr>
          <a:xfrm>
            <a:off x="4684194" y="1289501"/>
            <a:ext cx="5534026" cy="523220"/>
          </a:xfrm>
          <a:prstGeom prst="rect">
            <a:avLst/>
          </a:prstGeom>
          <a:noFill/>
        </p:spPr>
        <p:txBody>
          <a:bodyPr wrap="square" rtlCol="0">
            <a:spAutoFit/>
          </a:bodyPr>
          <a:lstStyle/>
          <a:p>
            <a:r>
              <a:rPr lang="en-US" sz="2800" b="1">
                <a:latin typeface="Modern No. 20" panose="02070704070505020303" pitchFamily="18" charset="0"/>
                <a:ea typeface="Verdana" panose="020B0604030504040204" pitchFamily="34" charset="0"/>
                <a:cs typeface="Tahoma" panose="020B0604030504040204" pitchFamily="34" charset="0"/>
              </a:rPr>
              <a:t>How is it useful?</a:t>
            </a:r>
            <a:endParaRPr lang="bg-BG" sz="2800" b="1">
              <a:latin typeface="Palatino Linotype" panose="02040502050505030304" pitchFamily="18" charset="0"/>
              <a:ea typeface="Verdana" panose="020B0604030504040204" pitchFamily="34" charset="0"/>
              <a:cs typeface="Tahoma" panose="020B0604030504040204" pitchFamily="34" charset="0"/>
            </a:endParaRPr>
          </a:p>
        </p:txBody>
      </p:sp>
      <p:grpSp>
        <p:nvGrpSpPr>
          <p:cNvPr id="30" name="Group 29">
            <a:extLst>
              <a:ext uri="{FF2B5EF4-FFF2-40B4-BE49-F238E27FC236}">
                <a16:creationId xmlns:a16="http://schemas.microsoft.com/office/drawing/2014/main" id="{E52B9305-9D27-DFF9-8832-E9F39E458113}"/>
              </a:ext>
            </a:extLst>
          </p:cNvPr>
          <p:cNvGrpSpPr/>
          <p:nvPr/>
        </p:nvGrpSpPr>
        <p:grpSpPr>
          <a:xfrm>
            <a:off x="1128469" y="1745093"/>
            <a:ext cx="1823972" cy="932769"/>
            <a:chOff x="534705" y="2244460"/>
            <a:chExt cx="1823972" cy="932769"/>
          </a:xfrm>
        </p:grpSpPr>
        <p:pic>
          <p:nvPicPr>
            <p:cNvPr id="9" name="Picture 8" descr="A cartoon of a person on a computer screen&#10;&#10;Description automatically generated">
              <a:extLst>
                <a:ext uri="{FF2B5EF4-FFF2-40B4-BE49-F238E27FC236}">
                  <a16:creationId xmlns:a16="http://schemas.microsoft.com/office/drawing/2014/main" id="{15045B6B-B2F9-579F-24DF-775A3987C2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4140" y="2244460"/>
              <a:ext cx="609604" cy="609604"/>
            </a:xfrm>
            <a:prstGeom prst="rect">
              <a:avLst/>
            </a:prstGeom>
          </p:spPr>
        </p:pic>
        <p:sp>
          <p:nvSpPr>
            <p:cNvPr id="14" name="TextBox 13">
              <a:extLst>
                <a:ext uri="{FF2B5EF4-FFF2-40B4-BE49-F238E27FC236}">
                  <a16:creationId xmlns:a16="http://schemas.microsoft.com/office/drawing/2014/main" id="{D63159AD-F52A-8318-59E5-AB9AC87B05F3}"/>
                </a:ext>
              </a:extLst>
            </p:cNvPr>
            <p:cNvSpPr txBox="1">
              <a:spLocks/>
            </p:cNvSpPr>
            <p:nvPr/>
          </p:nvSpPr>
          <p:spPr>
            <a:xfrm>
              <a:off x="534705" y="2807897"/>
              <a:ext cx="1823972" cy="369332"/>
            </a:xfrm>
            <a:prstGeom prst="rect">
              <a:avLst/>
            </a:prstGeom>
            <a:noFill/>
          </p:spPr>
          <p:txBody>
            <a:bodyPr wrap="square" rtlCol="0">
              <a:spAutoFit/>
            </a:bodyPr>
            <a:lstStyle/>
            <a:p>
              <a:r>
                <a:rPr lang="en-US">
                  <a:latin typeface="Modern No. 20" panose="02070704070505020303" pitchFamily="18" charset="0"/>
                  <a:ea typeface="Tahoma" panose="020B0604030504040204" pitchFamily="34" charset="0"/>
                  <a:cs typeface="Tahoma" panose="020B0604030504040204" pitchFamily="34" charset="0"/>
                </a:rPr>
                <a:t>Smart assistants</a:t>
              </a:r>
              <a:endParaRPr lang="bg-BG">
                <a:latin typeface="Tahoma" panose="020B0604030504040204" pitchFamily="34" charset="0"/>
                <a:ea typeface="Tahoma" panose="020B0604030504040204" pitchFamily="34" charset="0"/>
                <a:cs typeface="Tahoma" panose="020B0604030504040204" pitchFamily="34" charset="0"/>
              </a:endParaRPr>
            </a:p>
          </p:txBody>
        </p:sp>
      </p:grpSp>
      <p:grpSp>
        <p:nvGrpSpPr>
          <p:cNvPr id="40" name="Group 39">
            <a:extLst>
              <a:ext uri="{FF2B5EF4-FFF2-40B4-BE49-F238E27FC236}">
                <a16:creationId xmlns:a16="http://schemas.microsoft.com/office/drawing/2014/main" id="{BBB3A34B-5046-82DA-6709-F364D2EFDAF6}"/>
              </a:ext>
            </a:extLst>
          </p:cNvPr>
          <p:cNvGrpSpPr/>
          <p:nvPr/>
        </p:nvGrpSpPr>
        <p:grpSpPr>
          <a:xfrm>
            <a:off x="106545" y="3155280"/>
            <a:ext cx="1239446" cy="1468471"/>
            <a:chOff x="1364689" y="3141473"/>
            <a:chExt cx="1239446" cy="1468471"/>
          </a:xfrm>
        </p:grpSpPr>
        <p:pic>
          <p:nvPicPr>
            <p:cNvPr id="16" name="Picture 15" descr="A group of speech bubbles with a foreign language&#10;&#10;Description automatically generated">
              <a:extLst>
                <a:ext uri="{FF2B5EF4-FFF2-40B4-BE49-F238E27FC236}">
                  <a16:creationId xmlns:a16="http://schemas.microsoft.com/office/drawing/2014/main" id="{86FE5A4D-F6D5-5A0A-9EB7-4FF197D48F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71448" y="3141473"/>
              <a:ext cx="861492" cy="861492"/>
            </a:xfrm>
            <a:prstGeom prst="rect">
              <a:avLst/>
            </a:prstGeom>
          </p:spPr>
        </p:pic>
        <p:sp>
          <p:nvSpPr>
            <p:cNvPr id="17" name="TextBox 16">
              <a:extLst>
                <a:ext uri="{FF2B5EF4-FFF2-40B4-BE49-F238E27FC236}">
                  <a16:creationId xmlns:a16="http://schemas.microsoft.com/office/drawing/2014/main" id="{B2BDA511-FA8E-EC4C-983A-76FA3B0B458A}"/>
                </a:ext>
              </a:extLst>
            </p:cNvPr>
            <p:cNvSpPr txBox="1">
              <a:spLocks/>
            </p:cNvSpPr>
            <p:nvPr/>
          </p:nvSpPr>
          <p:spPr>
            <a:xfrm>
              <a:off x="1364689" y="3963613"/>
              <a:ext cx="1239446" cy="646331"/>
            </a:xfrm>
            <a:prstGeom prst="rect">
              <a:avLst/>
            </a:prstGeom>
            <a:noFill/>
          </p:spPr>
          <p:txBody>
            <a:bodyPr wrap="square" rtlCol="0">
              <a:spAutoFit/>
            </a:bodyPr>
            <a:lstStyle/>
            <a:p>
              <a:pPr algn="ctr"/>
              <a:r>
                <a:rPr lang="en-US">
                  <a:latin typeface="Modern No. 20" panose="02070704070505020303" pitchFamily="18" charset="0"/>
                  <a:ea typeface="Tahoma" panose="020B0604030504040204" pitchFamily="34" charset="0"/>
                  <a:cs typeface="Tahoma" panose="020B0604030504040204" pitchFamily="34" charset="0"/>
                </a:rPr>
                <a:t>Language </a:t>
              </a:r>
            </a:p>
            <a:p>
              <a:pPr algn="ctr"/>
              <a:r>
                <a:rPr lang="en-US">
                  <a:latin typeface="Modern No. 20" panose="02070704070505020303" pitchFamily="18" charset="0"/>
                  <a:ea typeface="Tahoma" panose="020B0604030504040204" pitchFamily="34" charset="0"/>
                  <a:cs typeface="Tahoma" panose="020B0604030504040204" pitchFamily="34" charset="0"/>
                </a:rPr>
                <a:t>translation</a:t>
              </a:r>
              <a:endParaRPr lang="bg-BG">
                <a:latin typeface="Tahoma" panose="020B0604030504040204" pitchFamily="34" charset="0"/>
                <a:ea typeface="Tahoma" panose="020B0604030504040204" pitchFamily="34" charset="0"/>
                <a:cs typeface="Tahoma" panose="020B0604030504040204" pitchFamily="34" charset="0"/>
              </a:endParaRPr>
            </a:p>
          </p:txBody>
        </p:sp>
      </p:grpSp>
      <p:grpSp>
        <p:nvGrpSpPr>
          <p:cNvPr id="28" name="Group 27">
            <a:extLst>
              <a:ext uri="{FF2B5EF4-FFF2-40B4-BE49-F238E27FC236}">
                <a16:creationId xmlns:a16="http://schemas.microsoft.com/office/drawing/2014/main" id="{2605AFB0-547F-552B-934A-1334DD609DD5}"/>
              </a:ext>
            </a:extLst>
          </p:cNvPr>
          <p:cNvGrpSpPr/>
          <p:nvPr/>
        </p:nvGrpSpPr>
        <p:grpSpPr>
          <a:xfrm>
            <a:off x="10428680" y="3259328"/>
            <a:ext cx="1458597" cy="1514706"/>
            <a:chOff x="10410545" y="4889866"/>
            <a:chExt cx="1458597" cy="1514706"/>
          </a:xfrm>
        </p:grpSpPr>
        <p:pic>
          <p:nvPicPr>
            <p:cNvPr id="21" name="Picture 20" descr="A blue globe with a red stripe&#10;&#10;Description automatically generated">
              <a:extLst>
                <a:ext uri="{FF2B5EF4-FFF2-40B4-BE49-F238E27FC236}">
                  <a16:creationId xmlns:a16="http://schemas.microsoft.com/office/drawing/2014/main" id="{93AFF680-DF86-E462-E6CB-4723476336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13654" y="4889866"/>
              <a:ext cx="868375" cy="868375"/>
            </a:xfrm>
            <a:prstGeom prst="rect">
              <a:avLst/>
            </a:prstGeom>
          </p:spPr>
        </p:pic>
        <p:sp>
          <p:nvSpPr>
            <p:cNvPr id="22" name="TextBox 21">
              <a:extLst>
                <a:ext uri="{FF2B5EF4-FFF2-40B4-BE49-F238E27FC236}">
                  <a16:creationId xmlns:a16="http://schemas.microsoft.com/office/drawing/2014/main" id="{19F5FE3B-3CF5-C2C2-D249-7ED6BA453CEA}"/>
                </a:ext>
              </a:extLst>
            </p:cNvPr>
            <p:cNvSpPr txBox="1">
              <a:spLocks/>
            </p:cNvSpPr>
            <p:nvPr/>
          </p:nvSpPr>
          <p:spPr>
            <a:xfrm>
              <a:off x="10410545" y="5758241"/>
              <a:ext cx="1458597" cy="646331"/>
            </a:xfrm>
            <a:prstGeom prst="rect">
              <a:avLst/>
            </a:prstGeom>
            <a:noFill/>
          </p:spPr>
          <p:txBody>
            <a:bodyPr wrap="square" rtlCol="0">
              <a:spAutoFit/>
            </a:bodyPr>
            <a:lstStyle/>
            <a:p>
              <a:pPr algn="ctr"/>
              <a:r>
                <a:rPr lang="en-US">
                  <a:latin typeface="Modern No. 20" panose="02070704070505020303" pitchFamily="18" charset="0"/>
                  <a:ea typeface="Tahoma" panose="020B0604030504040204" pitchFamily="34" charset="0"/>
                  <a:cs typeface="Tahoma" panose="020B0604030504040204" pitchFamily="34" charset="0"/>
                </a:rPr>
                <a:t>Fake news</a:t>
              </a:r>
            </a:p>
            <a:p>
              <a:pPr algn="ctr"/>
              <a:r>
                <a:rPr lang="en-US">
                  <a:latin typeface="Modern No. 20" panose="02070704070505020303" pitchFamily="18" charset="0"/>
                  <a:ea typeface="Tahoma" panose="020B0604030504040204" pitchFamily="34" charset="0"/>
                  <a:cs typeface="Tahoma" panose="020B0604030504040204" pitchFamily="34" charset="0"/>
                </a:rPr>
                <a:t>detection</a:t>
              </a:r>
              <a:endParaRPr lang="bg-BG">
                <a:latin typeface="Tahoma" panose="020B0604030504040204" pitchFamily="34" charset="0"/>
                <a:ea typeface="Tahoma" panose="020B0604030504040204" pitchFamily="34" charset="0"/>
                <a:cs typeface="Tahoma" panose="020B0604030504040204" pitchFamily="34" charset="0"/>
              </a:endParaRPr>
            </a:p>
          </p:txBody>
        </p:sp>
      </p:grpSp>
      <p:grpSp>
        <p:nvGrpSpPr>
          <p:cNvPr id="26" name="Group 25">
            <a:extLst>
              <a:ext uri="{FF2B5EF4-FFF2-40B4-BE49-F238E27FC236}">
                <a16:creationId xmlns:a16="http://schemas.microsoft.com/office/drawing/2014/main" id="{AB07CF37-040E-C839-A9F6-B73028E2AD28}"/>
              </a:ext>
            </a:extLst>
          </p:cNvPr>
          <p:cNvGrpSpPr/>
          <p:nvPr/>
        </p:nvGrpSpPr>
        <p:grpSpPr>
          <a:xfrm>
            <a:off x="9381232" y="1176699"/>
            <a:ext cx="1540626" cy="1712511"/>
            <a:chOff x="10115007" y="2039654"/>
            <a:chExt cx="1540626" cy="1712511"/>
          </a:xfrm>
        </p:grpSpPr>
        <p:pic>
          <p:nvPicPr>
            <p:cNvPr id="24" name="Picture 23" descr="A person with their hands up and different colored speech bubbles&#10;&#10;Description automatically generated">
              <a:extLst>
                <a:ext uri="{FF2B5EF4-FFF2-40B4-BE49-F238E27FC236}">
                  <a16:creationId xmlns:a16="http://schemas.microsoft.com/office/drawing/2014/main" id="{58845EB1-615F-FD08-9C5E-13F7102570A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82567" y="2039654"/>
              <a:ext cx="1136789" cy="1136789"/>
            </a:xfrm>
            <a:prstGeom prst="rect">
              <a:avLst/>
            </a:prstGeom>
          </p:spPr>
        </p:pic>
        <p:sp>
          <p:nvSpPr>
            <p:cNvPr id="25" name="TextBox 24">
              <a:extLst>
                <a:ext uri="{FF2B5EF4-FFF2-40B4-BE49-F238E27FC236}">
                  <a16:creationId xmlns:a16="http://schemas.microsoft.com/office/drawing/2014/main" id="{1C53AE87-D6C9-2A3D-04A6-DC20579D0460}"/>
                </a:ext>
              </a:extLst>
            </p:cNvPr>
            <p:cNvSpPr txBox="1">
              <a:spLocks/>
            </p:cNvSpPr>
            <p:nvPr/>
          </p:nvSpPr>
          <p:spPr>
            <a:xfrm>
              <a:off x="10115007" y="3105834"/>
              <a:ext cx="1540626" cy="646331"/>
            </a:xfrm>
            <a:prstGeom prst="rect">
              <a:avLst/>
            </a:prstGeom>
            <a:noFill/>
          </p:spPr>
          <p:txBody>
            <a:bodyPr wrap="square" rtlCol="0">
              <a:spAutoFit/>
            </a:bodyPr>
            <a:lstStyle/>
            <a:p>
              <a:pPr algn="ctr"/>
              <a:r>
                <a:rPr lang="en-US">
                  <a:latin typeface="Modern No. 20" panose="02070704070505020303" pitchFamily="18" charset="0"/>
                  <a:ea typeface="Tahoma" panose="020B0604030504040204" pitchFamily="34" charset="0"/>
                  <a:cs typeface="Tahoma" panose="020B0604030504040204" pitchFamily="34" charset="0"/>
                </a:rPr>
                <a:t>Emotion</a:t>
              </a:r>
            </a:p>
            <a:p>
              <a:pPr algn="ctr"/>
              <a:r>
                <a:rPr lang="en-US">
                  <a:latin typeface="Modern No. 20" panose="02070704070505020303" pitchFamily="18" charset="0"/>
                  <a:ea typeface="Tahoma" panose="020B0604030504040204" pitchFamily="34" charset="0"/>
                  <a:cs typeface="Tahoma" panose="020B0604030504040204" pitchFamily="34" charset="0"/>
                </a:rPr>
                <a:t>classification</a:t>
              </a:r>
              <a:endParaRPr lang="bg-BG">
                <a:latin typeface="Tahoma" panose="020B0604030504040204" pitchFamily="34" charset="0"/>
                <a:ea typeface="Tahoma" panose="020B0604030504040204" pitchFamily="34" charset="0"/>
                <a:cs typeface="Tahoma" panose="020B0604030504040204" pitchFamily="34" charset="0"/>
              </a:endParaRPr>
            </a:p>
          </p:txBody>
        </p:sp>
      </p:grpSp>
      <p:grpSp>
        <p:nvGrpSpPr>
          <p:cNvPr id="6" name="Group 5">
            <a:extLst>
              <a:ext uri="{FF2B5EF4-FFF2-40B4-BE49-F238E27FC236}">
                <a16:creationId xmlns:a16="http://schemas.microsoft.com/office/drawing/2014/main" id="{C70547AE-9D15-C75E-D57E-93624026F515}"/>
              </a:ext>
            </a:extLst>
          </p:cNvPr>
          <p:cNvGrpSpPr/>
          <p:nvPr/>
        </p:nvGrpSpPr>
        <p:grpSpPr>
          <a:xfrm>
            <a:off x="9422246" y="4958887"/>
            <a:ext cx="1458597" cy="1523235"/>
            <a:chOff x="9422246" y="4958887"/>
            <a:chExt cx="1458597" cy="1523235"/>
          </a:xfrm>
        </p:grpSpPr>
        <p:pic>
          <p:nvPicPr>
            <p:cNvPr id="32" name="Picture 31" descr="A phone with a speech bubble&#10;&#10;Description automatically generated">
              <a:extLst>
                <a:ext uri="{FF2B5EF4-FFF2-40B4-BE49-F238E27FC236}">
                  <a16:creationId xmlns:a16="http://schemas.microsoft.com/office/drawing/2014/main" id="{36F230CB-4FD9-4710-092F-AB308950489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13093" y="4958887"/>
              <a:ext cx="876904" cy="876904"/>
            </a:xfrm>
            <a:prstGeom prst="rect">
              <a:avLst/>
            </a:prstGeom>
          </p:spPr>
        </p:pic>
        <p:sp>
          <p:nvSpPr>
            <p:cNvPr id="35" name="TextBox 34">
              <a:extLst>
                <a:ext uri="{FF2B5EF4-FFF2-40B4-BE49-F238E27FC236}">
                  <a16:creationId xmlns:a16="http://schemas.microsoft.com/office/drawing/2014/main" id="{9128770E-2BA3-9FD4-D190-8FFC35E9CF1C}"/>
                </a:ext>
              </a:extLst>
            </p:cNvPr>
            <p:cNvSpPr txBox="1">
              <a:spLocks/>
            </p:cNvSpPr>
            <p:nvPr/>
          </p:nvSpPr>
          <p:spPr>
            <a:xfrm>
              <a:off x="9422246" y="5835791"/>
              <a:ext cx="1458597" cy="646331"/>
            </a:xfrm>
            <a:prstGeom prst="rect">
              <a:avLst/>
            </a:prstGeom>
            <a:noFill/>
          </p:spPr>
          <p:txBody>
            <a:bodyPr wrap="square" rtlCol="0">
              <a:spAutoFit/>
            </a:bodyPr>
            <a:lstStyle/>
            <a:p>
              <a:pPr algn="ctr"/>
              <a:r>
                <a:rPr lang="en-US">
                  <a:latin typeface="Modern No. 20" panose="02070704070505020303" pitchFamily="18" charset="0"/>
                  <a:ea typeface="Tahoma" panose="020B0604030504040204" pitchFamily="34" charset="0"/>
                  <a:cs typeface="Tahoma" panose="020B0604030504040204" pitchFamily="34" charset="0"/>
                </a:rPr>
                <a:t>Digital </a:t>
              </a:r>
            </a:p>
            <a:p>
              <a:pPr algn="ctr"/>
              <a:r>
                <a:rPr lang="en-US">
                  <a:latin typeface="Modern No. 20" panose="02070704070505020303" pitchFamily="18" charset="0"/>
                  <a:ea typeface="Tahoma" panose="020B0604030504040204" pitchFamily="34" charset="0"/>
                  <a:cs typeface="Tahoma" panose="020B0604030504040204" pitchFamily="34" charset="0"/>
                </a:rPr>
                <a:t>phone calls</a:t>
              </a:r>
              <a:endParaRPr lang="bg-BG">
                <a:latin typeface="Tahoma" panose="020B0604030504040204" pitchFamily="34" charset="0"/>
                <a:ea typeface="Tahoma" panose="020B0604030504040204" pitchFamily="34" charset="0"/>
                <a:cs typeface="Tahoma" panose="020B0604030504040204" pitchFamily="34" charset="0"/>
              </a:endParaRPr>
            </a:p>
          </p:txBody>
        </p:sp>
      </p:grpSp>
      <p:grpSp>
        <p:nvGrpSpPr>
          <p:cNvPr id="41" name="Group 40">
            <a:extLst>
              <a:ext uri="{FF2B5EF4-FFF2-40B4-BE49-F238E27FC236}">
                <a16:creationId xmlns:a16="http://schemas.microsoft.com/office/drawing/2014/main" id="{31D66486-20BE-B0A0-1C4D-DC3F38E85AC2}"/>
              </a:ext>
            </a:extLst>
          </p:cNvPr>
          <p:cNvGrpSpPr/>
          <p:nvPr/>
        </p:nvGrpSpPr>
        <p:grpSpPr>
          <a:xfrm>
            <a:off x="1144416" y="4876980"/>
            <a:ext cx="1322188" cy="1725354"/>
            <a:chOff x="555073" y="4906232"/>
            <a:chExt cx="1322188" cy="1725354"/>
          </a:xfrm>
        </p:grpSpPr>
        <p:sp>
          <p:nvSpPr>
            <p:cNvPr id="36" name="TextBox 35">
              <a:extLst>
                <a:ext uri="{FF2B5EF4-FFF2-40B4-BE49-F238E27FC236}">
                  <a16:creationId xmlns:a16="http://schemas.microsoft.com/office/drawing/2014/main" id="{646B44C6-7FBA-942F-3239-ACE92AB58DA7}"/>
                </a:ext>
              </a:extLst>
            </p:cNvPr>
            <p:cNvSpPr txBox="1">
              <a:spLocks/>
            </p:cNvSpPr>
            <p:nvPr/>
          </p:nvSpPr>
          <p:spPr>
            <a:xfrm>
              <a:off x="555073" y="5985255"/>
              <a:ext cx="1239446" cy="646331"/>
            </a:xfrm>
            <a:prstGeom prst="rect">
              <a:avLst/>
            </a:prstGeom>
            <a:noFill/>
          </p:spPr>
          <p:txBody>
            <a:bodyPr wrap="square" rtlCol="0">
              <a:spAutoFit/>
            </a:bodyPr>
            <a:lstStyle/>
            <a:p>
              <a:pPr algn="ctr"/>
              <a:r>
                <a:rPr lang="en-US">
                  <a:latin typeface="Modern No. 20" panose="02070704070505020303" pitchFamily="18" charset="0"/>
                  <a:ea typeface="Tahoma" panose="020B0604030504040204" pitchFamily="34" charset="0"/>
                  <a:cs typeface="Tahoma" panose="020B0604030504040204" pitchFamily="34" charset="0"/>
                </a:rPr>
                <a:t>Predictive </a:t>
              </a:r>
            </a:p>
            <a:p>
              <a:pPr algn="ctr"/>
              <a:r>
                <a:rPr lang="en-US">
                  <a:latin typeface="Modern No. 20" panose="02070704070505020303" pitchFamily="18" charset="0"/>
                  <a:ea typeface="Tahoma" panose="020B0604030504040204" pitchFamily="34" charset="0"/>
                  <a:cs typeface="Tahoma" panose="020B0604030504040204" pitchFamily="34" charset="0"/>
                </a:rPr>
                <a:t>text</a:t>
              </a:r>
              <a:endParaRPr lang="bg-BG">
                <a:latin typeface="Tahoma" panose="020B0604030504040204" pitchFamily="34" charset="0"/>
                <a:ea typeface="Tahoma" panose="020B0604030504040204" pitchFamily="34" charset="0"/>
                <a:cs typeface="Tahoma" panose="020B0604030504040204" pitchFamily="34" charset="0"/>
              </a:endParaRPr>
            </a:p>
          </p:txBody>
        </p:sp>
        <p:pic>
          <p:nvPicPr>
            <p:cNvPr id="39" name="Picture 38" descr="A magnifying glass over a paper&#10;&#10;Description automatically generated">
              <a:extLst>
                <a:ext uri="{FF2B5EF4-FFF2-40B4-BE49-F238E27FC236}">
                  <a16:creationId xmlns:a16="http://schemas.microsoft.com/office/drawing/2014/main" id="{FAE73CD8-D1F9-3B89-A6A3-49B810337EB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57553" y="4906232"/>
              <a:ext cx="1119708" cy="1119708"/>
            </a:xfrm>
            <a:prstGeom prst="rect">
              <a:avLst/>
            </a:prstGeom>
          </p:spPr>
        </p:pic>
      </p:grpSp>
      <p:sp>
        <p:nvSpPr>
          <p:cNvPr id="3" name="TextBox 2">
            <a:extLst>
              <a:ext uri="{FF2B5EF4-FFF2-40B4-BE49-F238E27FC236}">
                <a16:creationId xmlns:a16="http://schemas.microsoft.com/office/drawing/2014/main" id="{3C4CE679-C700-44CC-38BC-7AA15731433A}"/>
              </a:ext>
            </a:extLst>
          </p:cNvPr>
          <p:cNvSpPr txBox="1"/>
          <p:nvPr/>
        </p:nvSpPr>
        <p:spPr>
          <a:xfrm>
            <a:off x="4623504" y="656009"/>
            <a:ext cx="4841508" cy="523220"/>
          </a:xfrm>
          <a:prstGeom prst="rect">
            <a:avLst/>
          </a:prstGeom>
          <a:noFill/>
        </p:spPr>
        <p:txBody>
          <a:bodyPr wrap="square" rtlCol="0">
            <a:spAutoFit/>
          </a:bodyPr>
          <a:lstStyle/>
          <a:p>
            <a:r>
              <a:rPr lang="en-US" sz="2800" b="1">
                <a:latin typeface="Modern No. 20" panose="02070704070505020303" pitchFamily="18" charset="0"/>
                <a:ea typeface="Verdana" panose="020B0604030504040204" pitchFamily="34" charset="0"/>
                <a:cs typeface="Tahoma" panose="020B0604030504040204" pitchFamily="34" charset="0"/>
              </a:rPr>
              <a:t>is Natural Language processing?</a:t>
            </a:r>
            <a:endParaRPr lang="bg-BG" sz="2800"/>
          </a:p>
        </p:txBody>
      </p:sp>
    </p:spTree>
    <p:extLst>
      <p:ext uri="{BB962C8B-B14F-4D97-AF65-F5344CB8AC3E}">
        <p14:creationId xmlns:p14="http://schemas.microsoft.com/office/powerpoint/2010/main" val="388331980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arn(inVertical)">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barn(inVertical)">
                                      <p:cBhvr>
                                        <p:cTn id="20" dur="500"/>
                                        <p:tgtEl>
                                          <p:spTgt spid="5">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1000"/>
                                        <p:tgtEl>
                                          <p:spTgt spid="30"/>
                                        </p:tgtEl>
                                      </p:cBhvr>
                                    </p:animEffect>
                                    <p:anim calcmode="lin" valueType="num">
                                      <p:cBhvr>
                                        <p:cTn id="26" dur="1000" fill="hold"/>
                                        <p:tgtEl>
                                          <p:spTgt spid="30"/>
                                        </p:tgtEl>
                                        <p:attrNameLst>
                                          <p:attrName>ppt_x</p:attrName>
                                        </p:attrNameLst>
                                      </p:cBhvr>
                                      <p:tavLst>
                                        <p:tav tm="0">
                                          <p:val>
                                            <p:strVal val="#ppt_x"/>
                                          </p:val>
                                        </p:tav>
                                        <p:tav tm="100000">
                                          <p:val>
                                            <p:strVal val="#ppt_x"/>
                                          </p:val>
                                        </p:tav>
                                      </p:tavLst>
                                    </p:anim>
                                    <p:anim calcmode="lin" valueType="num">
                                      <p:cBhvr>
                                        <p:cTn id="27"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1000"/>
                                        <p:tgtEl>
                                          <p:spTgt spid="40"/>
                                        </p:tgtEl>
                                      </p:cBhvr>
                                    </p:animEffect>
                                    <p:anim calcmode="lin" valueType="num">
                                      <p:cBhvr>
                                        <p:cTn id="33" dur="1000" fill="hold"/>
                                        <p:tgtEl>
                                          <p:spTgt spid="40"/>
                                        </p:tgtEl>
                                        <p:attrNameLst>
                                          <p:attrName>ppt_x</p:attrName>
                                        </p:attrNameLst>
                                      </p:cBhvr>
                                      <p:tavLst>
                                        <p:tav tm="0">
                                          <p:val>
                                            <p:strVal val="#ppt_x"/>
                                          </p:val>
                                        </p:tav>
                                        <p:tav tm="100000">
                                          <p:val>
                                            <p:strVal val="#ppt_x"/>
                                          </p:val>
                                        </p:tav>
                                      </p:tavLst>
                                    </p:anim>
                                    <p:anim calcmode="lin" valueType="num">
                                      <p:cBhvr>
                                        <p:cTn id="34"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fade">
                                      <p:cBhvr>
                                        <p:cTn id="39" dur="1000"/>
                                        <p:tgtEl>
                                          <p:spTgt spid="41"/>
                                        </p:tgtEl>
                                      </p:cBhvr>
                                    </p:animEffect>
                                    <p:anim calcmode="lin" valueType="num">
                                      <p:cBhvr>
                                        <p:cTn id="40" dur="1000" fill="hold"/>
                                        <p:tgtEl>
                                          <p:spTgt spid="41"/>
                                        </p:tgtEl>
                                        <p:attrNameLst>
                                          <p:attrName>ppt_x</p:attrName>
                                        </p:attrNameLst>
                                      </p:cBhvr>
                                      <p:tavLst>
                                        <p:tav tm="0">
                                          <p:val>
                                            <p:strVal val="#ppt_x"/>
                                          </p:val>
                                        </p:tav>
                                        <p:tav tm="100000">
                                          <p:val>
                                            <p:strVal val="#ppt_x"/>
                                          </p:val>
                                        </p:tav>
                                      </p:tavLst>
                                    </p:anim>
                                    <p:anim calcmode="lin" valueType="num">
                                      <p:cBhvr>
                                        <p:cTn id="41"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fade">
                                      <p:cBhvr>
                                        <p:cTn id="46" dur="1000"/>
                                        <p:tgtEl>
                                          <p:spTgt spid="6"/>
                                        </p:tgtEl>
                                      </p:cBhvr>
                                    </p:animEffect>
                                    <p:anim calcmode="lin" valueType="num">
                                      <p:cBhvr>
                                        <p:cTn id="47" dur="1000" fill="hold"/>
                                        <p:tgtEl>
                                          <p:spTgt spid="6"/>
                                        </p:tgtEl>
                                        <p:attrNameLst>
                                          <p:attrName>ppt_x</p:attrName>
                                        </p:attrNameLst>
                                      </p:cBhvr>
                                      <p:tavLst>
                                        <p:tav tm="0">
                                          <p:val>
                                            <p:strVal val="#ppt_x"/>
                                          </p:val>
                                        </p:tav>
                                        <p:tav tm="100000">
                                          <p:val>
                                            <p:strVal val="#ppt_x"/>
                                          </p:val>
                                        </p:tav>
                                      </p:tavLst>
                                    </p:anim>
                                    <p:anim calcmode="lin" valueType="num">
                                      <p:cBhvr>
                                        <p:cTn id="4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fade">
                                      <p:cBhvr>
                                        <p:cTn id="53" dur="1000"/>
                                        <p:tgtEl>
                                          <p:spTgt spid="28"/>
                                        </p:tgtEl>
                                      </p:cBhvr>
                                    </p:animEffect>
                                    <p:anim calcmode="lin" valueType="num">
                                      <p:cBhvr>
                                        <p:cTn id="54" dur="1000" fill="hold"/>
                                        <p:tgtEl>
                                          <p:spTgt spid="28"/>
                                        </p:tgtEl>
                                        <p:attrNameLst>
                                          <p:attrName>ppt_x</p:attrName>
                                        </p:attrNameLst>
                                      </p:cBhvr>
                                      <p:tavLst>
                                        <p:tav tm="0">
                                          <p:val>
                                            <p:strVal val="#ppt_x"/>
                                          </p:val>
                                        </p:tav>
                                        <p:tav tm="100000">
                                          <p:val>
                                            <p:strVal val="#ppt_x"/>
                                          </p:val>
                                        </p:tav>
                                      </p:tavLst>
                                    </p:anim>
                                    <p:anim calcmode="lin" valueType="num">
                                      <p:cBhvr>
                                        <p:cTn id="55"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1000"/>
                                        <p:tgtEl>
                                          <p:spTgt spid="26"/>
                                        </p:tgtEl>
                                      </p:cBhvr>
                                    </p:animEffect>
                                    <p:anim calcmode="lin" valueType="num">
                                      <p:cBhvr>
                                        <p:cTn id="61" dur="1000" fill="hold"/>
                                        <p:tgtEl>
                                          <p:spTgt spid="26"/>
                                        </p:tgtEl>
                                        <p:attrNameLst>
                                          <p:attrName>ppt_x</p:attrName>
                                        </p:attrNameLst>
                                      </p:cBhvr>
                                      <p:tavLst>
                                        <p:tav tm="0">
                                          <p:val>
                                            <p:strVal val="#ppt_x"/>
                                          </p:val>
                                        </p:tav>
                                        <p:tav tm="100000">
                                          <p:val>
                                            <p:strVal val="#ppt_x"/>
                                          </p:val>
                                        </p:tav>
                                      </p:tavLst>
                                    </p:anim>
                                    <p:anim calcmode="lin" valueType="num">
                                      <p:cBhvr>
                                        <p:cTn id="62"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4F1BC8-800F-4040-BB8C-7D2E38AEE7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97C4B9A-7381-888C-AD6B-0DEB2B543D90}"/>
              </a:ext>
            </a:extLst>
          </p:cNvPr>
          <p:cNvSpPr>
            <a:spLocks noGrp="1"/>
          </p:cNvSpPr>
          <p:nvPr>
            <p:ph type="title"/>
          </p:nvPr>
        </p:nvSpPr>
        <p:spPr>
          <a:xfrm>
            <a:off x="457200" y="1598246"/>
            <a:ext cx="4412419" cy="3626217"/>
          </a:xfrm>
        </p:spPr>
        <p:txBody>
          <a:bodyPr vert="horz" lIns="91440" tIns="45720" rIns="91440" bIns="45720" rtlCol="0" anchor="t">
            <a:normAutofit/>
          </a:bodyPr>
          <a:lstStyle/>
          <a:p>
            <a:pPr algn="ctr"/>
            <a:r>
              <a:rPr lang="en-US" sz="8000" b="1" kern="1200">
                <a:solidFill>
                  <a:srgbClr val="FFFFFF"/>
                </a:solidFill>
                <a:latin typeface="Modern No. 20" panose="02070704070505020303" pitchFamily="18" charset="0"/>
              </a:rPr>
              <a:t>The problem to solve</a:t>
            </a:r>
          </a:p>
        </p:txBody>
      </p:sp>
      <p:cxnSp>
        <p:nvCxnSpPr>
          <p:cNvPr id="23" name="Straight Connector 22">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6816"/>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14" name="Picture 13" descr="A purple and white logo&#10;&#10;Description automatically generated">
            <a:extLst>
              <a:ext uri="{FF2B5EF4-FFF2-40B4-BE49-F238E27FC236}">
                <a16:creationId xmlns:a16="http://schemas.microsoft.com/office/drawing/2014/main" id="{EF888BD7-9DAD-89BC-DB6A-532E756C2696}"/>
              </a:ext>
            </a:extLst>
          </p:cNvPr>
          <p:cNvPicPr>
            <a:picLocks noChangeAspect="1"/>
          </p:cNvPicPr>
          <p:nvPr/>
        </p:nvPicPr>
        <p:blipFill rotWithShape="1">
          <a:blip r:embed="rId3">
            <a:extLst>
              <a:ext uri="{28A0092B-C50C-407E-A947-70E740481C1C}">
                <a14:useLocalDpi xmlns:a14="http://schemas.microsoft.com/office/drawing/2010/main" val="0"/>
              </a:ext>
            </a:extLst>
          </a:blip>
          <a:srcRect r="-1" b="13710"/>
          <a:stretch/>
        </p:blipFill>
        <p:spPr>
          <a:xfrm>
            <a:off x="5986926" y="1598246"/>
            <a:ext cx="5366861" cy="2234452"/>
          </a:xfrm>
          <a:prstGeom prst="rect">
            <a:avLst/>
          </a:prstGeom>
        </p:spPr>
      </p:pic>
      <p:grpSp>
        <p:nvGrpSpPr>
          <p:cNvPr id="25" name="Group 24">
            <a:extLst>
              <a:ext uri="{FF2B5EF4-FFF2-40B4-BE49-F238E27FC236}">
                <a16:creationId xmlns:a16="http://schemas.microsoft.com/office/drawing/2014/main" id="{97AFA794-AF2F-45AA-AD9A-03B9214E7D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12034" y="1267063"/>
            <a:ext cx="368480" cy="519967"/>
            <a:chOff x="11512034" y="1267063"/>
            <a:chExt cx="368480" cy="519967"/>
          </a:xfrm>
          <a:solidFill>
            <a:srgbClr val="FFFFFF"/>
          </a:solidFill>
        </p:grpSpPr>
        <p:sp>
          <p:nvSpPr>
            <p:cNvPr id="26"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grpFill/>
            <a:ln w="603" cap="flat">
              <a:noFill/>
              <a:prstDash val="solid"/>
              <a:miter/>
            </a:ln>
          </p:spPr>
          <p:txBody>
            <a:bodyPr rtlCol="0" anchor="ctr"/>
            <a:lstStyle/>
            <a:p>
              <a:endParaRPr lang="en-US">
                <a:solidFill>
                  <a:srgbClr val="FFFFFF"/>
                </a:solidFill>
              </a:endParaRPr>
            </a:p>
          </p:txBody>
        </p:sp>
        <p:sp>
          <p:nvSpPr>
            <p:cNvPr id="27"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pic>
        <p:nvPicPr>
          <p:cNvPr id="12" name="Picture 11" descr="A black and yellow logo&#10;&#10;Description automatically generated">
            <a:extLst>
              <a:ext uri="{FF2B5EF4-FFF2-40B4-BE49-F238E27FC236}">
                <a16:creationId xmlns:a16="http://schemas.microsoft.com/office/drawing/2014/main" id="{55C53CD8-BF70-1BB1-19F0-4B38FD7AB012}"/>
              </a:ext>
            </a:extLst>
          </p:cNvPr>
          <p:cNvPicPr>
            <a:picLocks noChangeAspect="1"/>
          </p:cNvPicPr>
          <p:nvPr/>
        </p:nvPicPr>
        <p:blipFill rotWithShape="1">
          <a:blip r:embed="rId4">
            <a:extLst>
              <a:ext uri="{28A0092B-C50C-407E-A947-70E740481C1C}">
                <a14:useLocalDpi xmlns:a14="http://schemas.microsoft.com/office/drawing/2010/main" val="0"/>
              </a:ext>
            </a:extLst>
          </a:blip>
          <a:srcRect l="23769" r="2" b="2"/>
          <a:stretch/>
        </p:blipFill>
        <p:spPr>
          <a:xfrm>
            <a:off x="6025026" y="4126172"/>
            <a:ext cx="5328758" cy="2196582"/>
          </a:xfrm>
          <a:prstGeom prst="rect">
            <a:avLst/>
          </a:prstGeom>
        </p:spPr>
      </p:pic>
    </p:spTree>
    <p:extLst>
      <p:ext uri="{BB962C8B-B14F-4D97-AF65-F5344CB8AC3E}">
        <p14:creationId xmlns:p14="http://schemas.microsoft.com/office/powerpoint/2010/main" val="297435520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ppt_x"/>
                                          </p:val>
                                        </p:tav>
                                        <p:tav tm="100000">
                                          <p:val>
                                            <p:strVal val="#ppt_x"/>
                                          </p:val>
                                        </p:tav>
                                      </p:tavLst>
                                    </p:anim>
                                    <p:anim calcmode="lin" valueType="num">
                                      <p:cBhvr additive="base">
                                        <p:cTn id="1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500" fill="hold"/>
                                        <p:tgtEl>
                                          <p:spTgt spid="12"/>
                                        </p:tgtEl>
                                        <p:attrNameLst>
                                          <p:attrName>ppt_x</p:attrName>
                                        </p:attrNameLst>
                                      </p:cBhvr>
                                      <p:tavLst>
                                        <p:tav tm="0">
                                          <p:val>
                                            <p:strVal val="#ppt_x"/>
                                          </p:val>
                                        </p:tav>
                                        <p:tav tm="100000">
                                          <p:val>
                                            <p:strVal val="#ppt_x"/>
                                          </p:val>
                                        </p:tav>
                                      </p:tavLst>
                                    </p:anim>
                                    <p:anim calcmode="lin" valueType="num">
                                      <p:cBhvr additive="base">
                                        <p:cTn id="19"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F0087D53-9295-4463-AAE4-D5C626046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2DCBA3C-7230-3845-8FA3-44A06AA857F9}"/>
              </a:ext>
            </a:extLst>
          </p:cNvPr>
          <p:cNvSpPr txBox="1"/>
          <p:nvPr/>
        </p:nvSpPr>
        <p:spPr>
          <a:xfrm>
            <a:off x="639656" y="4607143"/>
            <a:ext cx="10909640" cy="1065836"/>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sz="6600">
                <a:latin typeface="Modern No. 20" panose="02070704070505020303" pitchFamily="18" charset="0"/>
                <a:ea typeface="+mj-ea"/>
                <a:cs typeface="+mj-cs"/>
              </a:rPr>
              <a:t>Emotion classification</a:t>
            </a:r>
          </a:p>
        </p:txBody>
      </p:sp>
      <p:pic>
        <p:nvPicPr>
          <p:cNvPr id="10" name="Picture 9" descr="A circular chart with different colored words&#10;&#10;Description automatically generated">
            <a:extLst>
              <a:ext uri="{FF2B5EF4-FFF2-40B4-BE49-F238E27FC236}">
                <a16:creationId xmlns:a16="http://schemas.microsoft.com/office/drawing/2014/main" id="{B3C961DE-A08E-3D75-294E-A2E70DA0F5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046" y="783294"/>
            <a:ext cx="3895344" cy="3895344"/>
          </a:xfrm>
          <a:prstGeom prst="rect">
            <a:avLst/>
          </a:prstGeom>
        </p:spPr>
      </p:pic>
      <p:pic>
        <p:nvPicPr>
          <p:cNvPr id="16" name="Picture 15" descr="A black background with red and white text&#10;&#10;Description automatically generated">
            <a:extLst>
              <a:ext uri="{FF2B5EF4-FFF2-40B4-BE49-F238E27FC236}">
                <a16:creationId xmlns:a16="http://schemas.microsoft.com/office/drawing/2014/main" id="{9F0E089B-0201-F97E-17F5-4BE6493DA8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03435" y="960479"/>
            <a:ext cx="6465302" cy="3895344"/>
          </a:xfrm>
          <a:prstGeom prst="rect">
            <a:avLst/>
          </a:prstGeom>
        </p:spPr>
      </p:pic>
      <p:sp>
        <p:nvSpPr>
          <p:cNvPr id="23"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5594358"/>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0751493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78FD1E94-B12F-434F-8027-5DBEAC55A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1BC8109F-B452-45EE-8BB3-65433C039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10AFAFA-ACA4-4AF9-053B-0123EC53C029}"/>
              </a:ext>
            </a:extLst>
          </p:cNvPr>
          <p:cNvSpPr>
            <a:spLocks noGrp="1"/>
          </p:cNvSpPr>
          <p:nvPr>
            <p:ph type="title"/>
          </p:nvPr>
        </p:nvSpPr>
        <p:spPr>
          <a:xfrm>
            <a:off x="3165664" y="166855"/>
            <a:ext cx="6487179" cy="1325563"/>
          </a:xfrm>
        </p:spPr>
        <p:txBody>
          <a:bodyPr>
            <a:normAutofit/>
          </a:bodyPr>
          <a:lstStyle/>
          <a:p>
            <a:r>
              <a:rPr lang="en-US">
                <a:latin typeface="Modern No. 20" panose="02070704070505020303" pitchFamily="18" charset="0"/>
              </a:rPr>
              <a:t>Dataset selection and </a:t>
            </a:r>
            <a:r>
              <a:rPr lang="en-US">
                <a:latin typeface="Modern No. 20" panose="02070704070505020303" pitchFamily="18" charset="0"/>
                <a:ea typeface="+mj-lt"/>
                <a:cs typeface="+mj-lt"/>
              </a:rPr>
              <a:t>EDA</a:t>
            </a:r>
            <a:endParaRPr lang="LID4096"/>
          </a:p>
        </p:txBody>
      </p:sp>
      <p:sp>
        <p:nvSpPr>
          <p:cNvPr id="3" name="Content Placeholder 2">
            <a:extLst>
              <a:ext uri="{FF2B5EF4-FFF2-40B4-BE49-F238E27FC236}">
                <a16:creationId xmlns:a16="http://schemas.microsoft.com/office/drawing/2014/main" id="{C81198C5-9F11-052C-E98E-2C5A143876A3}"/>
              </a:ext>
            </a:extLst>
          </p:cNvPr>
          <p:cNvSpPr>
            <a:spLocks/>
          </p:cNvSpPr>
          <p:nvPr/>
        </p:nvSpPr>
        <p:spPr>
          <a:xfrm>
            <a:off x="3975286" y="2005485"/>
            <a:ext cx="1838698" cy="456070"/>
          </a:xfrm>
          <a:prstGeom prst="rect">
            <a:avLst/>
          </a:prstGeom>
          <a:solidFill>
            <a:srgbClr val="FFA129"/>
          </a:solidFill>
          <a:effectLst>
            <a:outerShdw blurRad="50800" dist="38100" dir="2700000" algn="tl" rotWithShape="0">
              <a:prstClr val="black">
                <a:alpha val="40000"/>
              </a:prstClr>
            </a:outerShdw>
          </a:effectLst>
        </p:spPr>
        <p:txBody>
          <a:bodyPr vert="horz" lIns="91440" tIns="45720" rIns="91440" bIns="45720" rtlCol="0" anchor="t">
            <a:normAutofit fontScale="85000" lnSpcReduction="10000"/>
          </a:bodyPr>
          <a:lstStyle/>
          <a:p>
            <a:pPr defTabSz="347472">
              <a:spcAft>
                <a:spcPts val="600"/>
              </a:spcAft>
            </a:pPr>
            <a:r>
              <a:rPr lang="en-US" sz="2600" b="1" kern="1200">
                <a:solidFill>
                  <a:schemeClr val="tx1"/>
                </a:solidFill>
                <a:latin typeface="Modern No. 20" panose="02070704070505020303" pitchFamily="18" charset="0"/>
                <a:ea typeface="+mn-lt"/>
                <a:cs typeface="+mn-lt"/>
              </a:rPr>
              <a:t>Training Data</a:t>
            </a:r>
            <a:endParaRPr lang="en-US">
              <a:latin typeface="Modern No. 20" panose="02070704070505020303" pitchFamily="18" charset="0"/>
            </a:endParaRPr>
          </a:p>
        </p:txBody>
      </p:sp>
      <p:sp>
        <p:nvSpPr>
          <p:cNvPr id="4" name="TextBox 3">
            <a:extLst>
              <a:ext uri="{FF2B5EF4-FFF2-40B4-BE49-F238E27FC236}">
                <a16:creationId xmlns:a16="http://schemas.microsoft.com/office/drawing/2014/main" id="{C88D097F-8DB4-1B15-C01F-9CCD11ED1EBB}"/>
              </a:ext>
            </a:extLst>
          </p:cNvPr>
          <p:cNvSpPr txBox="1"/>
          <p:nvPr/>
        </p:nvSpPr>
        <p:spPr>
          <a:xfrm>
            <a:off x="9717896" y="1463426"/>
            <a:ext cx="1348817" cy="419795"/>
          </a:xfrm>
          <a:prstGeom prst="rect">
            <a:avLst/>
          </a:prstGeom>
          <a:solidFill>
            <a:srgbClr val="16CBE4"/>
          </a:solidFill>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347472">
              <a:spcAft>
                <a:spcPts val="600"/>
              </a:spcAft>
            </a:pPr>
            <a:r>
              <a:rPr lang="en-US" sz="2128" b="1" kern="1200">
                <a:solidFill>
                  <a:schemeClr val="tx1"/>
                </a:solidFill>
                <a:latin typeface="Modern No. 20" panose="02070704070505020303" pitchFamily="18" charset="0"/>
                <a:ea typeface="+mn-lt"/>
                <a:cs typeface="+mn-lt"/>
              </a:rPr>
              <a:t>Test Data</a:t>
            </a:r>
          </a:p>
        </p:txBody>
      </p:sp>
      <p:sp>
        <p:nvSpPr>
          <p:cNvPr id="5" name="TextBox 4">
            <a:extLst>
              <a:ext uri="{FF2B5EF4-FFF2-40B4-BE49-F238E27FC236}">
                <a16:creationId xmlns:a16="http://schemas.microsoft.com/office/drawing/2014/main" id="{C0BC3F15-E950-545B-CE93-DDE523DC2DCA}"/>
              </a:ext>
            </a:extLst>
          </p:cNvPr>
          <p:cNvSpPr txBox="1"/>
          <p:nvPr/>
        </p:nvSpPr>
        <p:spPr>
          <a:xfrm>
            <a:off x="9473244" y="4092221"/>
            <a:ext cx="1811488" cy="419795"/>
          </a:xfrm>
          <a:prstGeom prst="rect">
            <a:avLst/>
          </a:prstGeom>
          <a:solidFill>
            <a:schemeClr val="accent6">
              <a:lumMod val="60000"/>
              <a:lumOff val="40000"/>
            </a:schemeClr>
          </a:solidFill>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347472">
              <a:spcBef>
                <a:spcPct val="0"/>
              </a:spcBef>
              <a:spcAft>
                <a:spcPts val="600"/>
              </a:spcAft>
            </a:pPr>
            <a:r>
              <a:rPr lang="en-US" sz="2128" b="1" kern="1200">
                <a:solidFill>
                  <a:schemeClr val="tx1"/>
                </a:solidFill>
                <a:latin typeface="Modern No. 20" panose="02070704070505020303" pitchFamily="18" charset="0"/>
                <a:ea typeface="+mn-lt"/>
                <a:cs typeface="+mn-lt"/>
              </a:rPr>
              <a:t>Use Case Data</a:t>
            </a:r>
            <a:endParaRPr lang="en-US" sz="1368" b="1" kern="1200">
              <a:solidFill>
                <a:schemeClr val="tx1"/>
              </a:solidFill>
              <a:latin typeface="+mn-lt"/>
              <a:ea typeface="+mn-ea"/>
              <a:cs typeface="+mn-cs"/>
            </a:endParaRPr>
          </a:p>
        </p:txBody>
      </p:sp>
      <p:pic>
        <p:nvPicPr>
          <p:cNvPr id="10" name="Picture 9" descr="A graph with different colored squares&#10;&#10;Description automatically generated">
            <a:extLst>
              <a:ext uri="{FF2B5EF4-FFF2-40B4-BE49-F238E27FC236}">
                <a16:creationId xmlns:a16="http://schemas.microsoft.com/office/drawing/2014/main" id="{E60D3066-D432-53A4-D8FB-1EA97C507A4D}"/>
              </a:ext>
            </a:extLst>
          </p:cNvPr>
          <p:cNvPicPr>
            <a:picLocks noChangeAspect="1"/>
          </p:cNvPicPr>
          <p:nvPr/>
        </p:nvPicPr>
        <p:blipFill>
          <a:blip r:embed="rId4"/>
          <a:stretch>
            <a:fillRect/>
          </a:stretch>
        </p:blipFill>
        <p:spPr>
          <a:xfrm>
            <a:off x="834661" y="3793706"/>
            <a:ext cx="3510113" cy="2569390"/>
          </a:xfrm>
          <a:prstGeom prst="rect">
            <a:avLst/>
          </a:prstGeom>
        </p:spPr>
      </p:pic>
      <p:cxnSp>
        <p:nvCxnSpPr>
          <p:cNvPr id="12" name="Straight Arrow Connector 11">
            <a:extLst>
              <a:ext uri="{FF2B5EF4-FFF2-40B4-BE49-F238E27FC236}">
                <a16:creationId xmlns:a16="http://schemas.microsoft.com/office/drawing/2014/main" id="{03B59A97-B281-D1F9-1085-533C7712720B}"/>
              </a:ext>
            </a:extLst>
          </p:cNvPr>
          <p:cNvCxnSpPr/>
          <p:nvPr/>
        </p:nvCxnSpPr>
        <p:spPr>
          <a:xfrm>
            <a:off x="8652245" y="1908583"/>
            <a:ext cx="6602" cy="4160837"/>
          </a:xfrm>
          <a:prstGeom prst="straightConnector1">
            <a:avLst/>
          </a:prstGeom>
        </p:spPr>
        <p:style>
          <a:lnRef idx="2">
            <a:schemeClr val="accent1"/>
          </a:lnRef>
          <a:fillRef idx="0">
            <a:schemeClr val="accent1"/>
          </a:fillRef>
          <a:effectRef idx="1">
            <a:schemeClr val="accent1"/>
          </a:effectRef>
          <a:fontRef idx="minor">
            <a:schemeClr val="tx1"/>
          </a:fontRef>
        </p:style>
      </p:cxnSp>
      <p:pic>
        <p:nvPicPr>
          <p:cNvPr id="13" name="Picture 12" descr="A graph of different colored bars&#10;&#10;Description automatically generated">
            <a:extLst>
              <a:ext uri="{FF2B5EF4-FFF2-40B4-BE49-F238E27FC236}">
                <a16:creationId xmlns:a16="http://schemas.microsoft.com/office/drawing/2014/main" id="{814D875A-64C1-0D39-EB50-70842E1FDF52}"/>
              </a:ext>
            </a:extLst>
          </p:cNvPr>
          <p:cNvPicPr>
            <a:picLocks noChangeAspect="1"/>
          </p:cNvPicPr>
          <p:nvPr/>
        </p:nvPicPr>
        <p:blipFill>
          <a:blip r:embed="rId5"/>
          <a:stretch>
            <a:fillRect/>
          </a:stretch>
        </p:blipFill>
        <p:spPr>
          <a:xfrm>
            <a:off x="4739654" y="3793705"/>
            <a:ext cx="3339200" cy="2569390"/>
          </a:xfrm>
          <a:prstGeom prst="rect">
            <a:avLst/>
          </a:prstGeom>
        </p:spPr>
      </p:pic>
      <p:grpSp>
        <p:nvGrpSpPr>
          <p:cNvPr id="42" name="Group 41">
            <a:extLst>
              <a:ext uri="{FF2B5EF4-FFF2-40B4-BE49-F238E27FC236}">
                <a16:creationId xmlns:a16="http://schemas.microsoft.com/office/drawing/2014/main" id="{450A3B78-F515-7BEC-AB2C-225BACFD3EB2}"/>
              </a:ext>
            </a:extLst>
          </p:cNvPr>
          <p:cNvGrpSpPr/>
          <p:nvPr/>
        </p:nvGrpSpPr>
        <p:grpSpPr>
          <a:xfrm>
            <a:off x="6001994" y="1975843"/>
            <a:ext cx="1621306" cy="1453157"/>
            <a:chOff x="6112874" y="2119880"/>
            <a:chExt cx="1621306" cy="1453157"/>
          </a:xfrm>
        </p:grpSpPr>
        <p:pic>
          <p:nvPicPr>
            <p:cNvPr id="40" name="Picture 39" descr="A orange circle with a black background&#10;&#10;Description automatically generated">
              <a:extLst>
                <a:ext uri="{FF2B5EF4-FFF2-40B4-BE49-F238E27FC236}">
                  <a16:creationId xmlns:a16="http://schemas.microsoft.com/office/drawing/2014/main" id="{E148CF9C-EF85-DDE9-FD77-EBEC426773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3646837">
              <a:off x="6196948" y="2119880"/>
              <a:ext cx="1453157" cy="1453157"/>
            </a:xfrm>
            <a:prstGeom prst="rect">
              <a:avLst/>
            </a:prstGeom>
          </p:spPr>
        </p:pic>
        <p:sp>
          <p:nvSpPr>
            <p:cNvPr id="29" name="TextBox 28">
              <a:extLst>
                <a:ext uri="{FF2B5EF4-FFF2-40B4-BE49-F238E27FC236}">
                  <a16:creationId xmlns:a16="http://schemas.microsoft.com/office/drawing/2014/main" id="{B44EDCF0-1788-C010-8C3E-BD702978EBBE}"/>
                </a:ext>
              </a:extLst>
            </p:cNvPr>
            <p:cNvSpPr txBox="1"/>
            <p:nvPr/>
          </p:nvSpPr>
          <p:spPr>
            <a:xfrm>
              <a:off x="6112874" y="2381280"/>
              <a:ext cx="1621306" cy="646331"/>
            </a:xfrm>
            <a:prstGeom prst="rect">
              <a:avLst/>
            </a:prstGeom>
            <a:noFill/>
          </p:spPr>
          <p:txBody>
            <a:bodyPr wrap="square" rtlCol="0">
              <a:spAutoFit/>
            </a:bodyPr>
            <a:lstStyle/>
            <a:p>
              <a:pPr algn="ctr"/>
              <a:r>
                <a:rPr lang="en-US">
                  <a:latin typeface="Modern No. 20" panose="02070704070505020303" pitchFamily="18" charset="0"/>
                </a:rPr>
                <a:t>OpenAI</a:t>
              </a:r>
            </a:p>
            <a:p>
              <a:pPr algn="ctr"/>
              <a:r>
                <a:rPr lang="en-US">
                  <a:latin typeface="Modern No. 20" panose="02070704070505020303" pitchFamily="18" charset="0"/>
                </a:rPr>
                <a:t>Generated data</a:t>
              </a:r>
              <a:endParaRPr lang="bg-BG"/>
            </a:p>
          </p:txBody>
        </p:sp>
      </p:grpSp>
      <p:grpSp>
        <p:nvGrpSpPr>
          <p:cNvPr id="35" name="Group 34">
            <a:extLst>
              <a:ext uri="{FF2B5EF4-FFF2-40B4-BE49-F238E27FC236}">
                <a16:creationId xmlns:a16="http://schemas.microsoft.com/office/drawing/2014/main" id="{6EA9C543-04D3-0559-3D1E-B80941BA3B5F}"/>
              </a:ext>
            </a:extLst>
          </p:cNvPr>
          <p:cNvGrpSpPr/>
          <p:nvPr/>
        </p:nvGrpSpPr>
        <p:grpSpPr>
          <a:xfrm rot="21362529">
            <a:off x="975571" y="2267383"/>
            <a:ext cx="1621306" cy="1444031"/>
            <a:chOff x="3576524" y="1170297"/>
            <a:chExt cx="1621306" cy="1444031"/>
          </a:xfrm>
        </p:grpSpPr>
        <p:pic>
          <p:nvPicPr>
            <p:cNvPr id="33" name="Picture 32" descr="A orange circle with a black background&#10;&#10;Description automatically generated">
              <a:extLst>
                <a:ext uri="{FF2B5EF4-FFF2-40B4-BE49-F238E27FC236}">
                  <a16:creationId xmlns:a16="http://schemas.microsoft.com/office/drawing/2014/main" id="{EEB52FB5-1DC4-2017-E276-5D7E9A68F08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5635005">
              <a:off x="3653621" y="1170297"/>
              <a:ext cx="1444031" cy="1444031"/>
            </a:xfrm>
            <a:prstGeom prst="rect">
              <a:avLst/>
            </a:prstGeom>
          </p:spPr>
        </p:pic>
        <p:sp>
          <p:nvSpPr>
            <p:cNvPr id="20" name="TextBox 19">
              <a:extLst>
                <a:ext uri="{FF2B5EF4-FFF2-40B4-BE49-F238E27FC236}">
                  <a16:creationId xmlns:a16="http://schemas.microsoft.com/office/drawing/2014/main" id="{73A09775-A935-9DB6-6AA6-605C8625747B}"/>
                </a:ext>
              </a:extLst>
            </p:cNvPr>
            <p:cNvSpPr txBox="1"/>
            <p:nvPr/>
          </p:nvSpPr>
          <p:spPr>
            <a:xfrm>
              <a:off x="3576524" y="1686481"/>
              <a:ext cx="1621306" cy="369332"/>
            </a:xfrm>
            <a:prstGeom prst="rect">
              <a:avLst/>
            </a:prstGeom>
            <a:noFill/>
          </p:spPr>
          <p:txBody>
            <a:bodyPr wrap="square" rtlCol="0">
              <a:spAutoFit/>
            </a:bodyPr>
            <a:lstStyle/>
            <a:p>
              <a:r>
                <a:rPr lang="en-US">
                  <a:latin typeface="Modern No. 20" panose="02070704070505020303" pitchFamily="18" charset="0"/>
                </a:rPr>
                <a:t>Daily Dialogue</a:t>
              </a:r>
              <a:endParaRPr lang="bg-BG"/>
            </a:p>
          </p:txBody>
        </p:sp>
      </p:grpSp>
      <p:grpSp>
        <p:nvGrpSpPr>
          <p:cNvPr id="41" name="Group 40">
            <a:extLst>
              <a:ext uri="{FF2B5EF4-FFF2-40B4-BE49-F238E27FC236}">
                <a16:creationId xmlns:a16="http://schemas.microsoft.com/office/drawing/2014/main" id="{147C70EA-BF37-E2AB-D72D-AC0DE7F11115}"/>
              </a:ext>
            </a:extLst>
          </p:cNvPr>
          <p:cNvGrpSpPr/>
          <p:nvPr/>
        </p:nvGrpSpPr>
        <p:grpSpPr>
          <a:xfrm rot="21362529">
            <a:off x="2635451" y="2373797"/>
            <a:ext cx="1442211" cy="1305868"/>
            <a:chOff x="917279" y="1369809"/>
            <a:chExt cx="1442211" cy="1305868"/>
          </a:xfrm>
        </p:grpSpPr>
        <p:pic>
          <p:nvPicPr>
            <p:cNvPr id="34" name="Picture 33" descr="A orange circle with a black background&#10;&#10;Description automatically generated">
              <a:extLst>
                <a:ext uri="{FF2B5EF4-FFF2-40B4-BE49-F238E27FC236}">
                  <a16:creationId xmlns:a16="http://schemas.microsoft.com/office/drawing/2014/main" id="{4331E38C-9EC6-1B3E-37B8-EC433B42C3C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2184670">
              <a:off x="937430" y="1369809"/>
              <a:ext cx="1305868" cy="1305868"/>
            </a:xfrm>
            <a:prstGeom prst="rect">
              <a:avLst/>
            </a:prstGeom>
          </p:spPr>
        </p:pic>
        <p:sp>
          <p:nvSpPr>
            <p:cNvPr id="15" name="TextBox 14">
              <a:extLst>
                <a:ext uri="{FF2B5EF4-FFF2-40B4-BE49-F238E27FC236}">
                  <a16:creationId xmlns:a16="http://schemas.microsoft.com/office/drawing/2014/main" id="{7917E9B3-1108-9EAF-6047-B4257E87EAC3}"/>
                </a:ext>
              </a:extLst>
            </p:cNvPr>
            <p:cNvSpPr txBox="1"/>
            <p:nvPr/>
          </p:nvSpPr>
          <p:spPr>
            <a:xfrm>
              <a:off x="917279" y="1923268"/>
              <a:ext cx="1442211" cy="369332"/>
            </a:xfrm>
            <a:prstGeom prst="rect">
              <a:avLst/>
            </a:prstGeom>
            <a:noFill/>
          </p:spPr>
          <p:txBody>
            <a:bodyPr wrap="square" rtlCol="0">
              <a:spAutoFit/>
            </a:bodyPr>
            <a:lstStyle/>
            <a:p>
              <a:r>
                <a:rPr lang="en-US">
                  <a:latin typeface="Modern No. 20" panose="02070704070505020303" pitchFamily="18" charset="0"/>
                </a:rPr>
                <a:t>GoEmotions</a:t>
              </a:r>
              <a:endParaRPr lang="bg-BG"/>
            </a:p>
          </p:txBody>
        </p:sp>
      </p:grpSp>
      <p:grpSp>
        <p:nvGrpSpPr>
          <p:cNvPr id="38" name="Group 37">
            <a:extLst>
              <a:ext uri="{FF2B5EF4-FFF2-40B4-BE49-F238E27FC236}">
                <a16:creationId xmlns:a16="http://schemas.microsoft.com/office/drawing/2014/main" id="{D371B0B9-4052-BF99-9526-47A0C609FCBA}"/>
              </a:ext>
            </a:extLst>
          </p:cNvPr>
          <p:cNvGrpSpPr/>
          <p:nvPr/>
        </p:nvGrpSpPr>
        <p:grpSpPr>
          <a:xfrm rot="21362529">
            <a:off x="1400273" y="-988901"/>
            <a:ext cx="1047281" cy="914590"/>
            <a:chOff x="2294194" y="1777808"/>
            <a:chExt cx="1047281" cy="914590"/>
          </a:xfrm>
        </p:grpSpPr>
        <p:pic>
          <p:nvPicPr>
            <p:cNvPr id="36" name="Picture 35" descr="A orange circle with a black background&#10;&#10;Description automatically generated">
              <a:extLst>
                <a:ext uri="{FF2B5EF4-FFF2-40B4-BE49-F238E27FC236}">
                  <a16:creationId xmlns:a16="http://schemas.microsoft.com/office/drawing/2014/main" id="{16AA86E3-5FB7-E9CA-9599-6BE62BDC085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293563">
              <a:off x="2294194" y="1777808"/>
              <a:ext cx="914590" cy="914590"/>
            </a:xfrm>
            <a:prstGeom prst="rect">
              <a:avLst/>
            </a:prstGeom>
          </p:spPr>
        </p:pic>
        <p:sp>
          <p:nvSpPr>
            <p:cNvPr id="24" name="TextBox 23">
              <a:extLst>
                <a:ext uri="{FF2B5EF4-FFF2-40B4-BE49-F238E27FC236}">
                  <a16:creationId xmlns:a16="http://schemas.microsoft.com/office/drawing/2014/main" id="{25101732-C083-4F39-7D02-2A61B1A37630}"/>
                </a:ext>
              </a:extLst>
            </p:cNvPr>
            <p:cNvSpPr txBox="1"/>
            <p:nvPr/>
          </p:nvSpPr>
          <p:spPr>
            <a:xfrm>
              <a:off x="2329983" y="2033803"/>
              <a:ext cx="1011492" cy="369332"/>
            </a:xfrm>
            <a:prstGeom prst="rect">
              <a:avLst/>
            </a:prstGeom>
            <a:noFill/>
          </p:spPr>
          <p:txBody>
            <a:bodyPr wrap="square" rtlCol="0">
              <a:spAutoFit/>
            </a:bodyPr>
            <a:lstStyle/>
            <a:p>
              <a:r>
                <a:rPr lang="en-US">
                  <a:latin typeface="Modern No. 20" panose="02070704070505020303" pitchFamily="18" charset="0"/>
                </a:rPr>
                <a:t>MELD</a:t>
              </a:r>
              <a:endParaRPr lang="bg-BG"/>
            </a:p>
          </p:txBody>
        </p:sp>
      </p:grpSp>
      <p:grpSp>
        <p:nvGrpSpPr>
          <p:cNvPr id="39" name="Group 38">
            <a:extLst>
              <a:ext uri="{FF2B5EF4-FFF2-40B4-BE49-F238E27FC236}">
                <a16:creationId xmlns:a16="http://schemas.microsoft.com/office/drawing/2014/main" id="{587FADEC-B320-68C4-0453-99EAD6C936A9}"/>
              </a:ext>
            </a:extLst>
          </p:cNvPr>
          <p:cNvGrpSpPr/>
          <p:nvPr/>
        </p:nvGrpSpPr>
        <p:grpSpPr>
          <a:xfrm rot="21362529">
            <a:off x="2733237" y="-903750"/>
            <a:ext cx="1011492" cy="838676"/>
            <a:chOff x="719775" y="2689957"/>
            <a:chExt cx="1011492" cy="838676"/>
          </a:xfrm>
        </p:grpSpPr>
        <p:pic>
          <p:nvPicPr>
            <p:cNvPr id="37" name="Picture 36" descr="A orange circle with a black background&#10;&#10;Description automatically generated">
              <a:extLst>
                <a:ext uri="{FF2B5EF4-FFF2-40B4-BE49-F238E27FC236}">
                  <a16:creationId xmlns:a16="http://schemas.microsoft.com/office/drawing/2014/main" id="{E9EC45BE-B247-9E91-6E4C-10E0EBC44CB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173773">
              <a:off x="746443" y="2689957"/>
              <a:ext cx="838676" cy="838676"/>
            </a:xfrm>
            <a:prstGeom prst="rect">
              <a:avLst/>
            </a:prstGeom>
          </p:spPr>
        </p:pic>
        <p:sp>
          <p:nvSpPr>
            <p:cNvPr id="18" name="TextBox 17">
              <a:extLst>
                <a:ext uri="{FF2B5EF4-FFF2-40B4-BE49-F238E27FC236}">
                  <a16:creationId xmlns:a16="http://schemas.microsoft.com/office/drawing/2014/main" id="{3BF2B7A2-6A0D-B28C-2B4E-7CEEDD60EEF5}"/>
                </a:ext>
              </a:extLst>
            </p:cNvPr>
            <p:cNvSpPr txBox="1"/>
            <p:nvPr/>
          </p:nvSpPr>
          <p:spPr>
            <a:xfrm>
              <a:off x="719775" y="2861273"/>
              <a:ext cx="1011492" cy="369332"/>
            </a:xfrm>
            <a:prstGeom prst="rect">
              <a:avLst/>
            </a:prstGeom>
            <a:noFill/>
          </p:spPr>
          <p:txBody>
            <a:bodyPr wrap="square" rtlCol="0">
              <a:spAutoFit/>
            </a:bodyPr>
            <a:lstStyle/>
            <a:p>
              <a:r>
                <a:rPr lang="en-US">
                  <a:latin typeface="Modern No. 20" panose="02070704070505020303" pitchFamily="18" charset="0"/>
                </a:rPr>
                <a:t>Friends</a:t>
              </a:r>
              <a:endParaRPr lang="bg-BG"/>
            </a:p>
          </p:txBody>
        </p:sp>
      </p:grpSp>
      <p:grpSp>
        <p:nvGrpSpPr>
          <p:cNvPr id="48" name="Group 47">
            <a:extLst>
              <a:ext uri="{FF2B5EF4-FFF2-40B4-BE49-F238E27FC236}">
                <a16:creationId xmlns:a16="http://schemas.microsoft.com/office/drawing/2014/main" id="{DB9A1041-424A-43FF-3731-AA05BD757500}"/>
              </a:ext>
            </a:extLst>
          </p:cNvPr>
          <p:cNvGrpSpPr/>
          <p:nvPr/>
        </p:nvGrpSpPr>
        <p:grpSpPr>
          <a:xfrm>
            <a:off x="9276092" y="2171837"/>
            <a:ext cx="2305455" cy="1280159"/>
            <a:chOff x="9216407" y="2431080"/>
            <a:chExt cx="2305455" cy="1280159"/>
          </a:xfrm>
        </p:grpSpPr>
        <p:sp>
          <p:nvSpPr>
            <p:cNvPr id="46" name="Rectangle: Rounded Corners 45">
              <a:extLst>
                <a:ext uri="{FF2B5EF4-FFF2-40B4-BE49-F238E27FC236}">
                  <a16:creationId xmlns:a16="http://schemas.microsoft.com/office/drawing/2014/main" id="{12C07C39-F561-B0EE-022D-0C9DCA11B8DA}"/>
                </a:ext>
              </a:extLst>
            </p:cNvPr>
            <p:cNvSpPr/>
            <p:nvPr/>
          </p:nvSpPr>
          <p:spPr>
            <a:xfrm>
              <a:off x="9216407" y="2431080"/>
              <a:ext cx="2285749" cy="1280159"/>
            </a:xfrm>
            <a:prstGeom prst="roundRect">
              <a:avLst/>
            </a:prstGeom>
            <a:gradFill flip="none" rotWithShape="1">
              <a:gsLst>
                <a:gs pos="0">
                  <a:srgbClr val="16CBE4"/>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47" name="TextBox 46">
              <a:extLst>
                <a:ext uri="{FF2B5EF4-FFF2-40B4-BE49-F238E27FC236}">
                  <a16:creationId xmlns:a16="http://schemas.microsoft.com/office/drawing/2014/main" id="{6EAAC292-4D24-962E-922D-33CD8E556C06}"/>
                </a:ext>
              </a:extLst>
            </p:cNvPr>
            <p:cNvSpPr txBox="1"/>
            <p:nvPr/>
          </p:nvSpPr>
          <p:spPr>
            <a:xfrm>
              <a:off x="9236114" y="2490902"/>
              <a:ext cx="2285748" cy="1200329"/>
            </a:xfrm>
            <a:prstGeom prst="rect">
              <a:avLst/>
            </a:prstGeom>
            <a:noFill/>
          </p:spPr>
          <p:txBody>
            <a:bodyPr wrap="square" rtlCol="0">
              <a:spAutoFit/>
            </a:bodyPr>
            <a:lstStyle/>
            <a:p>
              <a:pPr algn="ctr"/>
              <a:r>
                <a:rPr lang="en-US">
                  <a:latin typeface="Modern No. 20" panose="02070704070505020303" pitchFamily="18" charset="0"/>
                </a:rPr>
                <a:t>Data gained through a survey (annotated by students for 6 core emotions)</a:t>
              </a:r>
            </a:p>
          </p:txBody>
        </p:sp>
      </p:grpSp>
      <p:grpSp>
        <p:nvGrpSpPr>
          <p:cNvPr id="49" name="Group 48">
            <a:extLst>
              <a:ext uri="{FF2B5EF4-FFF2-40B4-BE49-F238E27FC236}">
                <a16:creationId xmlns:a16="http://schemas.microsoft.com/office/drawing/2014/main" id="{07F54D44-4B81-A0B6-3534-0FF6D938EF33}"/>
              </a:ext>
            </a:extLst>
          </p:cNvPr>
          <p:cNvGrpSpPr/>
          <p:nvPr/>
        </p:nvGrpSpPr>
        <p:grpSpPr>
          <a:xfrm>
            <a:off x="9293919" y="4931075"/>
            <a:ext cx="2295602" cy="1008035"/>
            <a:chOff x="9226260" y="2426814"/>
            <a:chExt cx="2295602" cy="1280159"/>
          </a:xfrm>
        </p:grpSpPr>
        <p:sp>
          <p:nvSpPr>
            <p:cNvPr id="50" name="Rectangle: Rounded Corners 49">
              <a:extLst>
                <a:ext uri="{FF2B5EF4-FFF2-40B4-BE49-F238E27FC236}">
                  <a16:creationId xmlns:a16="http://schemas.microsoft.com/office/drawing/2014/main" id="{E8A9D85A-1CF9-FCB5-B8D1-3657EA46F574}"/>
                </a:ext>
              </a:extLst>
            </p:cNvPr>
            <p:cNvSpPr/>
            <p:nvPr/>
          </p:nvSpPr>
          <p:spPr>
            <a:xfrm>
              <a:off x="9226260" y="2426814"/>
              <a:ext cx="2285749" cy="1280159"/>
            </a:xfrm>
            <a:prstGeom prst="roundRect">
              <a:avLst/>
            </a:prstGeom>
            <a:gradFill flip="none" rotWithShape="1">
              <a:gsLst>
                <a:gs pos="0">
                  <a:srgbClr val="8ED973"/>
                </a:gs>
                <a:gs pos="100000">
                  <a:srgbClr val="46962A"/>
                </a:gs>
              </a:gsLst>
              <a:lin ang="5400000" scaled="1"/>
              <a:tileRect/>
            </a:gra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51" name="TextBox 50">
              <a:extLst>
                <a:ext uri="{FF2B5EF4-FFF2-40B4-BE49-F238E27FC236}">
                  <a16:creationId xmlns:a16="http://schemas.microsoft.com/office/drawing/2014/main" id="{BC3CAFA5-7BF0-9941-8394-A6DF1C363B0B}"/>
                </a:ext>
              </a:extLst>
            </p:cNvPr>
            <p:cNvSpPr txBox="1"/>
            <p:nvPr/>
          </p:nvSpPr>
          <p:spPr>
            <a:xfrm>
              <a:off x="9236114" y="2490902"/>
              <a:ext cx="2285748"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kern="1200" err="1">
                  <a:solidFill>
                    <a:schemeClr val="tx1"/>
                  </a:solidFill>
                  <a:latin typeface="Modern No. 20" panose="02070704070505020303" pitchFamily="18" charset="0"/>
                  <a:ea typeface="+mn-ea"/>
                  <a:cs typeface="+mn-cs"/>
                </a:rPr>
                <a:t>Expeditie</a:t>
              </a:r>
              <a:r>
                <a:rPr lang="en-US" sz="1800" b="0" kern="1200">
                  <a:solidFill>
                    <a:schemeClr val="tx1"/>
                  </a:solidFill>
                  <a:latin typeface="Modern No. 20" panose="02070704070505020303" pitchFamily="18" charset="0"/>
                  <a:ea typeface="+mn-ea"/>
                  <a:cs typeface="+mn-cs"/>
                </a:rPr>
                <a:t> Robinson episodes and data from Banijay</a:t>
              </a:r>
              <a:r>
                <a:rPr lang="en-US" sz="1200" b="0" kern="1200">
                  <a:solidFill>
                    <a:schemeClr val="tx1"/>
                  </a:solidFill>
                  <a:latin typeface="Modern No. 20" panose="02070704070505020303" pitchFamily="18" charset="0"/>
                  <a:ea typeface="+mn-ea"/>
                  <a:cs typeface="+mn-cs"/>
                </a:rPr>
                <a:t>.</a:t>
              </a:r>
              <a:endParaRPr lang="en-US" b="0">
                <a:latin typeface="Modern No. 20" panose="02070704070505020303" pitchFamily="18" charset="0"/>
              </a:endParaRPr>
            </a:p>
          </p:txBody>
        </p:sp>
      </p:grpSp>
    </p:spTree>
    <p:extLst>
      <p:ext uri="{BB962C8B-B14F-4D97-AF65-F5344CB8AC3E}">
        <p14:creationId xmlns:p14="http://schemas.microsoft.com/office/powerpoint/2010/main" val="400634401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nodeType="clickEffect">
                                  <p:stCondLst>
                                    <p:cond delay="0"/>
                                  </p:stCondLst>
                                  <p:childTnLst>
                                    <p:animMotion origin="layout" path="M -0.00742 0.00047 L -0.00403 0.29098 " pathEditMode="relative" rAng="0" ptsTypes="AA">
                                      <p:cBhvr>
                                        <p:cTn id="12" dur="1000" fill="hold"/>
                                        <p:tgtEl>
                                          <p:spTgt spid="38"/>
                                        </p:tgtEl>
                                        <p:attrNameLst>
                                          <p:attrName>ppt_x</p:attrName>
                                          <p:attrName>ppt_y</p:attrName>
                                        </p:attrNameLst>
                                      </p:cBhvr>
                                      <p:rCtr x="169" y="14514"/>
                                    </p:animMotion>
                                  </p:childTnLst>
                                </p:cTn>
                              </p:par>
                            </p:childTnLst>
                          </p:cTn>
                        </p:par>
                      </p:childTnLst>
                    </p:cTn>
                  </p:par>
                  <p:par>
                    <p:cTn id="13" fill="hold">
                      <p:stCondLst>
                        <p:cond delay="indefinite"/>
                      </p:stCondLst>
                      <p:childTnLst>
                        <p:par>
                          <p:cTn id="14" fill="hold">
                            <p:stCondLst>
                              <p:cond delay="0"/>
                            </p:stCondLst>
                            <p:childTnLst>
                              <p:par>
                                <p:cTn id="15" presetID="42" presetClass="path" presetSubtype="0" accel="50000" decel="50000" fill="hold" nodeType="clickEffect">
                                  <p:stCondLst>
                                    <p:cond delay="0"/>
                                  </p:stCondLst>
                                  <p:childTnLst>
                                    <p:animMotion origin="layout" path="M 0.00091 -0.00764 L 0.01251 0.28819 " pathEditMode="relative" rAng="0" ptsTypes="AA">
                                      <p:cBhvr>
                                        <p:cTn id="16" dur="1000" fill="hold"/>
                                        <p:tgtEl>
                                          <p:spTgt spid="39"/>
                                        </p:tgtEl>
                                        <p:attrNameLst>
                                          <p:attrName>ppt_x</p:attrName>
                                          <p:attrName>ppt_y</p:attrName>
                                        </p:attrNameLst>
                                      </p:cBhvr>
                                      <p:rCtr x="573" y="14792"/>
                                    </p:animMotion>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41"/>
                                        </p:tgtEl>
                                        <p:attrNameLst>
                                          <p:attrName>style.visibility</p:attrName>
                                        </p:attrNameLst>
                                      </p:cBhvr>
                                      <p:to>
                                        <p:strVal val="visible"/>
                                      </p:to>
                                    </p:set>
                                    <p:anim calcmode="lin" valueType="num">
                                      <p:cBhvr additive="base">
                                        <p:cTn id="21" dur="500" fill="hold"/>
                                        <p:tgtEl>
                                          <p:spTgt spid="41"/>
                                        </p:tgtEl>
                                        <p:attrNameLst>
                                          <p:attrName>ppt_x</p:attrName>
                                        </p:attrNameLst>
                                      </p:cBhvr>
                                      <p:tavLst>
                                        <p:tav tm="0">
                                          <p:val>
                                            <p:strVal val="#ppt_x"/>
                                          </p:val>
                                        </p:tav>
                                        <p:tav tm="100000">
                                          <p:val>
                                            <p:strVal val="#ppt_x"/>
                                          </p:val>
                                        </p:tav>
                                      </p:tavLst>
                                    </p:anim>
                                    <p:anim calcmode="lin" valueType="num">
                                      <p:cBhvr additive="base">
                                        <p:cTn id="22"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500" fill="hold"/>
                                        <p:tgtEl>
                                          <p:spTgt spid="35"/>
                                        </p:tgtEl>
                                        <p:attrNameLst>
                                          <p:attrName>ppt_x</p:attrName>
                                        </p:attrNameLst>
                                      </p:cBhvr>
                                      <p:tavLst>
                                        <p:tav tm="0">
                                          <p:val>
                                            <p:strVal val="#ppt_x"/>
                                          </p:val>
                                        </p:tav>
                                        <p:tav tm="100000">
                                          <p:val>
                                            <p:strVal val="#ppt_x"/>
                                          </p:val>
                                        </p:tav>
                                      </p:tavLst>
                                    </p:anim>
                                    <p:anim calcmode="lin" valueType="num">
                                      <p:cBhvr additive="base">
                                        <p:cTn id="2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42"/>
                                        </p:tgtEl>
                                        <p:attrNameLst>
                                          <p:attrName>style.visibility</p:attrName>
                                        </p:attrNameLst>
                                      </p:cBhvr>
                                      <p:to>
                                        <p:strVal val="visible"/>
                                      </p:to>
                                    </p:set>
                                    <p:anim calcmode="lin" valueType="num">
                                      <p:cBhvr additive="base">
                                        <p:cTn id="38" dur="500" fill="hold"/>
                                        <p:tgtEl>
                                          <p:spTgt spid="42"/>
                                        </p:tgtEl>
                                        <p:attrNameLst>
                                          <p:attrName>ppt_x</p:attrName>
                                        </p:attrNameLst>
                                      </p:cBhvr>
                                      <p:tavLst>
                                        <p:tav tm="0">
                                          <p:val>
                                            <p:strVal val="#ppt_x"/>
                                          </p:val>
                                        </p:tav>
                                        <p:tav tm="100000">
                                          <p:val>
                                            <p:strVal val="#ppt_x"/>
                                          </p:val>
                                        </p:tav>
                                      </p:tavLst>
                                    </p:anim>
                                    <p:anim calcmode="lin" valueType="num">
                                      <p:cBhvr additive="base">
                                        <p:cTn id="39"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anim calcmode="lin" valueType="num">
                                      <p:cBhvr additive="base">
                                        <p:cTn id="49" dur="500" fill="hold"/>
                                        <p:tgtEl>
                                          <p:spTgt spid="4"/>
                                        </p:tgtEl>
                                        <p:attrNameLst>
                                          <p:attrName>ppt_x</p:attrName>
                                        </p:attrNameLst>
                                      </p:cBhvr>
                                      <p:tavLst>
                                        <p:tav tm="0">
                                          <p:val>
                                            <p:strVal val="#ppt_x"/>
                                          </p:val>
                                        </p:tav>
                                        <p:tav tm="100000">
                                          <p:val>
                                            <p:strVal val="#ppt_x"/>
                                          </p:val>
                                        </p:tav>
                                      </p:tavLst>
                                    </p:anim>
                                    <p:anim calcmode="lin" valueType="num">
                                      <p:cBhvr additive="base">
                                        <p:cTn id="5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48"/>
                                        </p:tgtEl>
                                        <p:attrNameLst>
                                          <p:attrName>style.visibility</p:attrName>
                                        </p:attrNameLst>
                                      </p:cBhvr>
                                      <p:to>
                                        <p:strVal val="visible"/>
                                      </p:to>
                                    </p:set>
                                    <p:anim calcmode="lin" valueType="num">
                                      <p:cBhvr additive="base">
                                        <p:cTn id="55" dur="500" fill="hold"/>
                                        <p:tgtEl>
                                          <p:spTgt spid="48"/>
                                        </p:tgtEl>
                                        <p:attrNameLst>
                                          <p:attrName>ppt_x</p:attrName>
                                        </p:attrNameLst>
                                      </p:cBhvr>
                                      <p:tavLst>
                                        <p:tav tm="0">
                                          <p:val>
                                            <p:strVal val="#ppt_x"/>
                                          </p:val>
                                        </p:tav>
                                        <p:tav tm="100000">
                                          <p:val>
                                            <p:strVal val="#ppt_x"/>
                                          </p:val>
                                        </p:tav>
                                      </p:tavLst>
                                    </p:anim>
                                    <p:anim calcmode="lin" valueType="num">
                                      <p:cBhvr additive="base">
                                        <p:cTn id="5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5"/>
                                        </p:tgtEl>
                                        <p:attrNameLst>
                                          <p:attrName>style.visibility</p:attrName>
                                        </p:attrNameLst>
                                      </p:cBhvr>
                                      <p:to>
                                        <p:strVal val="visible"/>
                                      </p:to>
                                    </p:set>
                                    <p:anim calcmode="lin" valueType="num">
                                      <p:cBhvr additive="base">
                                        <p:cTn id="61" dur="500" fill="hold"/>
                                        <p:tgtEl>
                                          <p:spTgt spid="5"/>
                                        </p:tgtEl>
                                        <p:attrNameLst>
                                          <p:attrName>ppt_x</p:attrName>
                                        </p:attrNameLst>
                                      </p:cBhvr>
                                      <p:tavLst>
                                        <p:tav tm="0">
                                          <p:val>
                                            <p:strVal val="#ppt_x"/>
                                          </p:val>
                                        </p:tav>
                                        <p:tav tm="100000">
                                          <p:val>
                                            <p:strVal val="#ppt_x"/>
                                          </p:val>
                                        </p:tav>
                                      </p:tavLst>
                                    </p:anim>
                                    <p:anim calcmode="lin" valueType="num">
                                      <p:cBhvr additive="base">
                                        <p:cTn id="6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49"/>
                                        </p:tgtEl>
                                        <p:attrNameLst>
                                          <p:attrName>style.visibility</p:attrName>
                                        </p:attrNameLst>
                                      </p:cBhvr>
                                      <p:to>
                                        <p:strVal val="visible"/>
                                      </p:to>
                                    </p:set>
                                    <p:anim calcmode="lin" valueType="num">
                                      <p:cBhvr additive="base">
                                        <p:cTn id="67" dur="500" fill="hold"/>
                                        <p:tgtEl>
                                          <p:spTgt spid="49"/>
                                        </p:tgtEl>
                                        <p:attrNameLst>
                                          <p:attrName>ppt_x</p:attrName>
                                        </p:attrNameLst>
                                      </p:cBhvr>
                                      <p:tavLst>
                                        <p:tav tm="0">
                                          <p:val>
                                            <p:strVal val="#ppt_x"/>
                                          </p:val>
                                        </p:tav>
                                        <p:tav tm="100000">
                                          <p:val>
                                            <p:strVal val="#ppt_x"/>
                                          </p:val>
                                        </p:tav>
                                      </p:tavLst>
                                    </p:anim>
                                    <p:anim calcmode="lin" valueType="num">
                                      <p:cBhvr additive="base">
                                        <p:cTn id="68"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black background with a black square&#10;&#10;Description automatically generated with medium confidence">
            <a:extLst>
              <a:ext uri="{FF2B5EF4-FFF2-40B4-BE49-F238E27FC236}">
                <a16:creationId xmlns:a16="http://schemas.microsoft.com/office/drawing/2014/main" id="{19849850-61BE-3CF9-109F-8496716002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567302">
            <a:off x="3341614" y="821674"/>
            <a:ext cx="5566382" cy="5566382"/>
          </a:xfrm>
          <a:prstGeom prst="rect">
            <a:avLst/>
          </a:prstGeom>
        </p:spPr>
      </p:pic>
      <p:sp>
        <p:nvSpPr>
          <p:cNvPr id="2" name="Title 1">
            <a:extLst>
              <a:ext uri="{FF2B5EF4-FFF2-40B4-BE49-F238E27FC236}">
                <a16:creationId xmlns:a16="http://schemas.microsoft.com/office/drawing/2014/main" id="{4713CBA3-788E-0F58-E040-F3A49414F120}"/>
              </a:ext>
            </a:extLst>
          </p:cNvPr>
          <p:cNvSpPr>
            <a:spLocks noGrp="1"/>
          </p:cNvSpPr>
          <p:nvPr>
            <p:ph type="title"/>
          </p:nvPr>
        </p:nvSpPr>
        <p:spPr>
          <a:xfrm>
            <a:off x="3779093" y="2766218"/>
            <a:ext cx="4800600" cy="1325563"/>
          </a:xfrm>
        </p:spPr>
        <p:txBody>
          <a:bodyPr>
            <a:normAutofit/>
          </a:bodyPr>
          <a:lstStyle/>
          <a:p>
            <a:pPr algn="ctr"/>
            <a:r>
              <a:rPr lang="en-US" sz="3200" b="1">
                <a:latin typeface="Modern No. 20" panose="02070704070505020303" pitchFamily="18" charset="0"/>
              </a:rPr>
              <a:t>Preprocessing </a:t>
            </a:r>
            <a:br>
              <a:rPr lang="en-US" sz="3200" b="1">
                <a:latin typeface="Modern No. 20" panose="02070704070505020303" pitchFamily="18" charset="0"/>
              </a:rPr>
            </a:br>
            <a:r>
              <a:rPr lang="en-US" sz="3200" b="1">
                <a:latin typeface="Modern No. 20" panose="02070704070505020303" pitchFamily="18" charset="0"/>
              </a:rPr>
              <a:t>Feature engineering </a:t>
            </a:r>
          </a:p>
        </p:txBody>
      </p:sp>
      <p:sp>
        <p:nvSpPr>
          <p:cNvPr id="3" name="TextBox 2">
            <a:extLst>
              <a:ext uri="{FF2B5EF4-FFF2-40B4-BE49-F238E27FC236}">
                <a16:creationId xmlns:a16="http://schemas.microsoft.com/office/drawing/2014/main" id="{CFBBAD60-382F-B2FC-2244-08AAA160027C}"/>
              </a:ext>
            </a:extLst>
          </p:cNvPr>
          <p:cNvSpPr txBox="1"/>
          <p:nvPr/>
        </p:nvSpPr>
        <p:spPr>
          <a:xfrm>
            <a:off x="8890237" y="4460297"/>
            <a:ext cx="157456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b="1">
                <a:latin typeface="Modern No. 20" panose="02070704070505020303" pitchFamily="18" charset="0"/>
                <a:ea typeface="+mn-lt"/>
                <a:cs typeface="+mn-lt"/>
              </a:rPr>
              <a:t>Features</a:t>
            </a:r>
            <a:endParaRPr lang="en-US" sz="2000" b="1">
              <a:latin typeface="Modern No. 20" panose="02070704070505020303" pitchFamily="18" charset="0"/>
              <a:ea typeface="+mn-lt"/>
              <a:cs typeface="+mn-lt"/>
            </a:endParaRPr>
          </a:p>
        </p:txBody>
      </p:sp>
      <p:sp>
        <p:nvSpPr>
          <p:cNvPr id="6" name="TextBox 5">
            <a:extLst>
              <a:ext uri="{FF2B5EF4-FFF2-40B4-BE49-F238E27FC236}">
                <a16:creationId xmlns:a16="http://schemas.microsoft.com/office/drawing/2014/main" id="{F8B76ABA-7799-1A72-A291-E10A771219DB}"/>
              </a:ext>
            </a:extLst>
          </p:cNvPr>
          <p:cNvSpPr txBox="1"/>
          <p:nvPr/>
        </p:nvSpPr>
        <p:spPr>
          <a:xfrm>
            <a:off x="515109" y="627987"/>
            <a:ext cx="16766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latin typeface="Modern No. 20" panose="02070704070505020303" pitchFamily="18" charset="0"/>
                <a:ea typeface="+mn-lt"/>
                <a:cs typeface="+mn-lt"/>
              </a:rPr>
              <a:t>Cleaning</a:t>
            </a:r>
          </a:p>
        </p:txBody>
      </p:sp>
      <p:sp>
        <p:nvSpPr>
          <p:cNvPr id="7" name="TextBox 6">
            <a:extLst>
              <a:ext uri="{FF2B5EF4-FFF2-40B4-BE49-F238E27FC236}">
                <a16:creationId xmlns:a16="http://schemas.microsoft.com/office/drawing/2014/main" id="{7ADC3F25-48E2-3CD3-4957-EB94FEDBD825}"/>
              </a:ext>
            </a:extLst>
          </p:cNvPr>
          <p:cNvSpPr txBox="1"/>
          <p:nvPr/>
        </p:nvSpPr>
        <p:spPr>
          <a:xfrm>
            <a:off x="515109" y="4607607"/>
            <a:ext cx="3282350"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a:latin typeface="Modern No. 20" panose="02070704070505020303" pitchFamily="18" charset="0"/>
                <a:ea typeface="+mn-lt"/>
                <a:cs typeface="+mn-lt"/>
              </a:rPr>
              <a:t>Term Frequency-Inverse Document Frequency (TF-IDF)</a:t>
            </a:r>
          </a:p>
        </p:txBody>
      </p:sp>
      <p:sp>
        <p:nvSpPr>
          <p:cNvPr id="8" name="TextBox 7">
            <a:extLst>
              <a:ext uri="{FF2B5EF4-FFF2-40B4-BE49-F238E27FC236}">
                <a16:creationId xmlns:a16="http://schemas.microsoft.com/office/drawing/2014/main" id="{752AA9D7-A141-2A08-2AF9-8B6DFBAD7959}"/>
              </a:ext>
            </a:extLst>
          </p:cNvPr>
          <p:cNvSpPr txBox="1"/>
          <p:nvPr/>
        </p:nvSpPr>
        <p:spPr>
          <a:xfrm>
            <a:off x="8890237" y="813318"/>
            <a:ext cx="2748445"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latin typeface="Modern No. 20" panose="02070704070505020303" pitchFamily="18" charset="0"/>
                <a:ea typeface="+mn-lt"/>
                <a:cs typeface="+mn-lt"/>
              </a:rPr>
              <a:t>BERT Tokenizer</a:t>
            </a:r>
            <a:endParaRPr lang="en-US">
              <a:latin typeface="Modern No. 20" panose="02070704070505020303" pitchFamily="18" charset="0"/>
            </a:endParaRPr>
          </a:p>
          <a:p>
            <a:pPr>
              <a:spcBef>
                <a:spcPct val="0"/>
              </a:spcBef>
            </a:pPr>
            <a:endParaRPr lang="en-US"/>
          </a:p>
        </p:txBody>
      </p:sp>
      <p:graphicFrame>
        <p:nvGraphicFramePr>
          <p:cNvPr id="4" name="Table 3">
            <a:extLst>
              <a:ext uri="{FF2B5EF4-FFF2-40B4-BE49-F238E27FC236}">
                <a16:creationId xmlns:a16="http://schemas.microsoft.com/office/drawing/2014/main" id="{7DACD838-9E55-EAB3-B176-3AB114526767}"/>
              </a:ext>
            </a:extLst>
          </p:cNvPr>
          <p:cNvGraphicFramePr>
            <a:graphicFrameLocks noGrp="1"/>
          </p:cNvGraphicFramePr>
          <p:nvPr>
            <p:extLst>
              <p:ext uri="{D42A27DB-BD31-4B8C-83A1-F6EECF244321}">
                <p14:modId xmlns:p14="http://schemas.microsoft.com/office/powerpoint/2010/main" val="501767019"/>
              </p:ext>
            </p:extLst>
          </p:nvPr>
        </p:nvGraphicFramePr>
        <p:xfrm>
          <a:off x="515109" y="1435694"/>
          <a:ext cx="3033776" cy="1381760"/>
        </p:xfrm>
        <a:graphic>
          <a:graphicData uri="http://schemas.openxmlformats.org/drawingml/2006/table">
            <a:tbl>
              <a:tblPr firstRow="1" bandRow="1">
                <a:tableStyleId>{5C22544A-7EE6-4342-B048-85BDC9FD1C3A}</a:tableStyleId>
              </a:tblPr>
              <a:tblGrid>
                <a:gridCol w="3033776">
                  <a:extLst>
                    <a:ext uri="{9D8B030D-6E8A-4147-A177-3AD203B41FA5}">
                      <a16:colId xmlns:a16="http://schemas.microsoft.com/office/drawing/2014/main" val="2766186236"/>
                    </a:ext>
                  </a:extLst>
                </a:gridCol>
              </a:tblGrid>
              <a:tr h="3776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a:solidFill>
                            <a:schemeClr val="tx1"/>
                          </a:solidFill>
                          <a:latin typeface="Modern No. 20" panose="02070704070505020303" pitchFamily="18" charset="0"/>
                        </a:rPr>
                        <a:t>Removal of unnecessary characters</a:t>
                      </a:r>
                    </a:p>
                  </a:txBody>
                  <a:tcPr>
                    <a:solidFill>
                      <a:schemeClr val="accent4">
                        <a:lumMod val="20000"/>
                        <a:lumOff val="80000"/>
                      </a:schemeClr>
                    </a:solidFill>
                  </a:tcPr>
                </a:tc>
                <a:extLst>
                  <a:ext uri="{0D108BD9-81ED-4DB2-BD59-A6C34878D82A}">
                    <a16:rowId xmlns:a16="http://schemas.microsoft.com/office/drawing/2014/main" val="374687786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Modern No. 20" panose="02070704070505020303" pitchFamily="18" charset="0"/>
                        </a:rPr>
                        <a:t>Fixing apostrophes</a:t>
                      </a:r>
                    </a:p>
                  </a:txBody>
                  <a:tcPr>
                    <a:solidFill>
                      <a:schemeClr val="accent4">
                        <a:lumMod val="40000"/>
                        <a:lumOff val="60000"/>
                      </a:schemeClr>
                    </a:solidFill>
                  </a:tcPr>
                </a:tc>
                <a:extLst>
                  <a:ext uri="{0D108BD9-81ED-4DB2-BD59-A6C34878D82A}">
                    <a16:rowId xmlns:a16="http://schemas.microsoft.com/office/drawing/2014/main" val="407444574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Modern No. 20" panose="02070704070505020303" pitchFamily="18" charset="0"/>
                        </a:rPr>
                        <a:t>Removing newline characters</a:t>
                      </a:r>
                    </a:p>
                  </a:txBody>
                  <a:tcPr>
                    <a:solidFill>
                      <a:schemeClr val="accent4">
                        <a:lumMod val="60000"/>
                        <a:lumOff val="40000"/>
                      </a:schemeClr>
                    </a:solidFill>
                  </a:tcPr>
                </a:tc>
                <a:extLst>
                  <a:ext uri="{0D108BD9-81ED-4DB2-BD59-A6C34878D82A}">
                    <a16:rowId xmlns:a16="http://schemas.microsoft.com/office/drawing/2014/main" val="2510137533"/>
                  </a:ext>
                </a:extLst>
              </a:tr>
            </a:tbl>
          </a:graphicData>
        </a:graphic>
      </p:graphicFrame>
      <p:graphicFrame>
        <p:nvGraphicFramePr>
          <p:cNvPr id="5" name="Table 4">
            <a:extLst>
              <a:ext uri="{FF2B5EF4-FFF2-40B4-BE49-F238E27FC236}">
                <a16:creationId xmlns:a16="http://schemas.microsoft.com/office/drawing/2014/main" id="{4E148897-D375-C757-120B-05AD2BE25487}"/>
              </a:ext>
            </a:extLst>
          </p:cNvPr>
          <p:cNvGraphicFramePr>
            <a:graphicFrameLocks noGrp="1"/>
          </p:cNvGraphicFramePr>
          <p:nvPr>
            <p:extLst>
              <p:ext uri="{D42A27DB-BD31-4B8C-83A1-F6EECF244321}">
                <p14:modId xmlns:p14="http://schemas.microsoft.com/office/powerpoint/2010/main" val="2511971226"/>
              </p:ext>
            </p:extLst>
          </p:nvPr>
        </p:nvGraphicFramePr>
        <p:xfrm>
          <a:off x="8986593" y="1429820"/>
          <a:ext cx="3033776" cy="1381760"/>
        </p:xfrm>
        <a:graphic>
          <a:graphicData uri="http://schemas.openxmlformats.org/drawingml/2006/table">
            <a:tbl>
              <a:tblPr firstRow="1" bandRow="1">
                <a:tableStyleId>{5C22544A-7EE6-4342-B048-85BDC9FD1C3A}</a:tableStyleId>
              </a:tblPr>
              <a:tblGrid>
                <a:gridCol w="3033776">
                  <a:extLst>
                    <a:ext uri="{9D8B030D-6E8A-4147-A177-3AD203B41FA5}">
                      <a16:colId xmlns:a16="http://schemas.microsoft.com/office/drawing/2014/main" val="2766186236"/>
                    </a:ext>
                  </a:extLst>
                </a:gridCol>
              </a:tblGrid>
              <a:tr h="377614">
                <a:tc>
                  <a:txBody>
                    <a:bodyPr/>
                    <a:lstStyle/>
                    <a:p>
                      <a:pPr marL="0" indent="0">
                        <a:buFont typeface="Arial"/>
                        <a:buNone/>
                      </a:pPr>
                      <a:r>
                        <a:rPr lang="en-US" b="0">
                          <a:solidFill>
                            <a:schemeClr val="tx1"/>
                          </a:solidFill>
                          <a:latin typeface="Modern No. 20" panose="02070704070505020303" pitchFamily="18" charset="0"/>
                          <a:ea typeface="+mn-lt"/>
                          <a:cs typeface="+mn-lt"/>
                        </a:rPr>
                        <a:t>Contextual Information Extraction</a:t>
                      </a:r>
                      <a:endParaRPr lang="en-US" b="0">
                        <a:solidFill>
                          <a:schemeClr val="tx1"/>
                        </a:solidFill>
                        <a:latin typeface="Modern No. 20" panose="02070704070505020303" pitchFamily="18" charset="0"/>
                      </a:endParaRPr>
                    </a:p>
                  </a:txBody>
                  <a:tcPr>
                    <a:solidFill>
                      <a:schemeClr val="accent5">
                        <a:lumMod val="20000"/>
                        <a:lumOff val="80000"/>
                      </a:schemeClr>
                    </a:solidFill>
                  </a:tcPr>
                </a:tc>
                <a:extLst>
                  <a:ext uri="{0D108BD9-81ED-4DB2-BD59-A6C34878D82A}">
                    <a16:rowId xmlns:a16="http://schemas.microsoft.com/office/drawing/2014/main" val="3746877869"/>
                  </a:ext>
                </a:extLst>
              </a:tr>
              <a:tr h="370840">
                <a:tc>
                  <a:txBody>
                    <a:bodyPr/>
                    <a:lstStyle/>
                    <a:p>
                      <a:pPr marL="0" indent="0">
                        <a:buFont typeface="Arial"/>
                        <a:buNone/>
                      </a:pPr>
                      <a:r>
                        <a:rPr lang="en-US" err="1">
                          <a:latin typeface="Modern No. 20" panose="02070704070505020303" pitchFamily="18" charset="0"/>
                          <a:ea typeface="+mn-lt"/>
                          <a:cs typeface="+mn-lt"/>
                        </a:rPr>
                        <a:t>Subword</a:t>
                      </a:r>
                      <a:r>
                        <a:rPr lang="en-US">
                          <a:latin typeface="Modern No. 20" panose="02070704070505020303" pitchFamily="18" charset="0"/>
                          <a:ea typeface="+mn-lt"/>
                          <a:cs typeface="+mn-lt"/>
                        </a:rPr>
                        <a:t>-based Tokenization</a:t>
                      </a:r>
                      <a:endParaRPr lang="en-US">
                        <a:latin typeface="Modern No. 20" panose="02070704070505020303" pitchFamily="18" charset="0"/>
                      </a:endParaRPr>
                    </a:p>
                  </a:txBody>
                  <a:tcPr>
                    <a:solidFill>
                      <a:schemeClr val="accent5">
                        <a:lumMod val="40000"/>
                        <a:lumOff val="60000"/>
                      </a:schemeClr>
                    </a:solidFill>
                  </a:tcPr>
                </a:tc>
                <a:extLst>
                  <a:ext uri="{0D108BD9-81ED-4DB2-BD59-A6C34878D82A}">
                    <a16:rowId xmlns:a16="http://schemas.microsoft.com/office/drawing/2014/main" val="407444574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Modern No. 20" panose="02070704070505020303" pitchFamily="18" charset="0"/>
                          <a:ea typeface="+mn-lt"/>
                          <a:cs typeface="+mn-lt"/>
                        </a:rPr>
                        <a:t>Special Handling</a:t>
                      </a:r>
                      <a:endParaRPr lang="en-US">
                        <a:latin typeface="Modern No. 20" panose="02070704070505020303" pitchFamily="18" charset="0"/>
                      </a:endParaRPr>
                    </a:p>
                  </a:txBody>
                  <a:tcPr>
                    <a:solidFill>
                      <a:schemeClr val="accent5">
                        <a:lumMod val="60000"/>
                        <a:lumOff val="40000"/>
                      </a:schemeClr>
                    </a:solidFill>
                  </a:tcPr>
                </a:tc>
                <a:extLst>
                  <a:ext uri="{0D108BD9-81ED-4DB2-BD59-A6C34878D82A}">
                    <a16:rowId xmlns:a16="http://schemas.microsoft.com/office/drawing/2014/main" val="2510137533"/>
                  </a:ext>
                </a:extLst>
              </a:tr>
            </a:tbl>
          </a:graphicData>
        </a:graphic>
      </p:graphicFrame>
      <p:graphicFrame>
        <p:nvGraphicFramePr>
          <p:cNvPr id="9" name="Table 8">
            <a:extLst>
              <a:ext uri="{FF2B5EF4-FFF2-40B4-BE49-F238E27FC236}">
                <a16:creationId xmlns:a16="http://schemas.microsoft.com/office/drawing/2014/main" id="{F6FD6A65-38C3-64D1-F49A-9F183DAD8AF1}"/>
              </a:ext>
            </a:extLst>
          </p:cNvPr>
          <p:cNvGraphicFramePr>
            <a:graphicFrameLocks noGrp="1"/>
          </p:cNvGraphicFramePr>
          <p:nvPr>
            <p:extLst>
              <p:ext uri="{D42A27DB-BD31-4B8C-83A1-F6EECF244321}">
                <p14:modId xmlns:p14="http://schemas.microsoft.com/office/powerpoint/2010/main" val="1920910894"/>
              </p:ext>
            </p:extLst>
          </p:nvPr>
        </p:nvGraphicFramePr>
        <p:xfrm>
          <a:off x="8986593" y="5040476"/>
          <a:ext cx="3033776" cy="1119294"/>
        </p:xfrm>
        <a:graphic>
          <a:graphicData uri="http://schemas.openxmlformats.org/drawingml/2006/table">
            <a:tbl>
              <a:tblPr firstRow="1" bandRow="1">
                <a:tableStyleId>{5C22544A-7EE6-4342-B048-85BDC9FD1C3A}</a:tableStyleId>
              </a:tblPr>
              <a:tblGrid>
                <a:gridCol w="3033776">
                  <a:extLst>
                    <a:ext uri="{9D8B030D-6E8A-4147-A177-3AD203B41FA5}">
                      <a16:colId xmlns:a16="http://schemas.microsoft.com/office/drawing/2014/main" val="2766186236"/>
                    </a:ext>
                  </a:extLst>
                </a:gridCol>
              </a:tblGrid>
              <a:tr h="377614">
                <a:tc>
                  <a:txBody>
                    <a:bodyPr/>
                    <a:lstStyle/>
                    <a:p>
                      <a:pPr marL="0" indent="0">
                        <a:buFont typeface="Arial"/>
                        <a:buNone/>
                      </a:pPr>
                      <a:r>
                        <a:rPr lang="en-US" b="0">
                          <a:solidFill>
                            <a:schemeClr val="tx1"/>
                          </a:solidFill>
                          <a:latin typeface="Modern No. 20" panose="02070704070505020303" pitchFamily="18" charset="0"/>
                          <a:ea typeface="+mn-lt"/>
                          <a:cs typeface="+mn-lt"/>
                        </a:rPr>
                        <a:t>Named Entities</a:t>
                      </a:r>
                      <a:endParaRPr lang="en-US" b="0">
                        <a:solidFill>
                          <a:schemeClr val="tx1"/>
                        </a:solidFill>
                        <a:latin typeface="Modern No. 20" panose="02070704070505020303" pitchFamily="18" charset="0"/>
                      </a:endParaRPr>
                    </a:p>
                  </a:txBody>
                  <a:tcPr>
                    <a:solidFill>
                      <a:schemeClr val="accent3">
                        <a:lumMod val="20000"/>
                        <a:lumOff val="80000"/>
                      </a:schemeClr>
                    </a:solidFill>
                  </a:tcPr>
                </a:tc>
                <a:extLst>
                  <a:ext uri="{0D108BD9-81ED-4DB2-BD59-A6C34878D82A}">
                    <a16:rowId xmlns:a16="http://schemas.microsoft.com/office/drawing/2014/main" val="3746877869"/>
                  </a:ext>
                </a:extLst>
              </a:tr>
              <a:tr h="370840">
                <a:tc>
                  <a:txBody>
                    <a:bodyPr/>
                    <a:lstStyle/>
                    <a:p>
                      <a:pPr marL="0" indent="0">
                        <a:buFont typeface="Arial"/>
                        <a:buNone/>
                      </a:pPr>
                      <a:r>
                        <a:rPr lang="en-US">
                          <a:latin typeface="Modern No. 20" panose="02070704070505020303" pitchFamily="18" charset="0"/>
                          <a:ea typeface="+mn-lt"/>
                          <a:cs typeface="+mn-lt"/>
                        </a:rPr>
                        <a:t>Part of Speech tagging (POS)</a:t>
                      </a:r>
                      <a:endParaRPr lang="en-US">
                        <a:latin typeface="Modern No. 20" panose="02070704070505020303" pitchFamily="18" charset="0"/>
                      </a:endParaRPr>
                    </a:p>
                  </a:txBody>
                  <a:tcPr>
                    <a:solidFill>
                      <a:schemeClr val="accent3">
                        <a:lumMod val="40000"/>
                        <a:lumOff val="60000"/>
                      </a:schemeClr>
                    </a:solidFill>
                  </a:tcPr>
                </a:tc>
                <a:extLst>
                  <a:ext uri="{0D108BD9-81ED-4DB2-BD59-A6C34878D82A}">
                    <a16:rowId xmlns:a16="http://schemas.microsoft.com/office/drawing/2014/main" val="407444574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Modern No. 20" panose="02070704070505020303" pitchFamily="18" charset="0"/>
                          <a:ea typeface="+mn-lt"/>
                          <a:cs typeface="+mn-lt"/>
                        </a:rPr>
                        <a:t>Sentiment</a:t>
                      </a:r>
                      <a:endParaRPr lang="en-US">
                        <a:latin typeface="Modern No. 20" panose="02070704070505020303" pitchFamily="18" charset="0"/>
                      </a:endParaRPr>
                    </a:p>
                  </a:txBody>
                  <a:tcPr>
                    <a:solidFill>
                      <a:schemeClr val="accent3">
                        <a:lumMod val="60000"/>
                        <a:lumOff val="40000"/>
                      </a:schemeClr>
                    </a:solidFill>
                  </a:tcPr>
                </a:tc>
                <a:extLst>
                  <a:ext uri="{0D108BD9-81ED-4DB2-BD59-A6C34878D82A}">
                    <a16:rowId xmlns:a16="http://schemas.microsoft.com/office/drawing/2014/main" val="2510137533"/>
                  </a:ext>
                </a:extLst>
              </a:tr>
            </a:tbl>
          </a:graphicData>
        </a:graphic>
      </p:graphicFrame>
    </p:spTree>
    <p:extLst>
      <p:ext uri="{BB962C8B-B14F-4D97-AF65-F5344CB8AC3E}">
        <p14:creationId xmlns:p14="http://schemas.microsoft.com/office/powerpoint/2010/main" val="342922925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0" end="0"/>
                                            </p:txEl>
                                          </p:spTgt>
                                        </p:tgtEl>
                                        <p:attrNameLst>
                                          <p:attrName>style.visibility</p:attrName>
                                        </p:attrNameLst>
                                      </p:cBhvr>
                                      <p:to>
                                        <p:strVal val="visible"/>
                                      </p:to>
                                    </p:set>
                                    <p:animEffect transition="in" filter="fade">
                                      <p:cBhvr>
                                        <p:cTn id="41"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FB512-4DEA-16D2-E40F-BFD8D9C0DF95}"/>
              </a:ext>
            </a:extLst>
          </p:cNvPr>
          <p:cNvSpPr>
            <a:spLocks noGrp="1"/>
          </p:cNvSpPr>
          <p:nvPr>
            <p:ph type="title"/>
          </p:nvPr>
        </p:nvSpPr>
        <p:spPr>
          <a:xfrm>
            <a:off x="1053306" y="256183"/>
            <a:ext cx="10515600" cy="1325563"/>
          </a:xfrm>
        </p:spPr>
        <p:txBody>
          <a:bodyPr/>
          <a:lstStyle/>
          <a:p>
            <a:r>
              <a:rPr lang="en-GB">
                <a:latin typeface="Modern No. 20" panose="02070704070505020303" pitchFamily="18" charset="0"/>
              </a:rPr>
              <a:t>Models</a:t>
            </a:r>
            <a:endParaRPr lang="LID4096"/>
          </a:p>
        </p:txBody>
      </p:sp>
      <p:graphicFrame>
        <p:nvGraphicFramePr>
          <p:cNvPr id="30" name="Table 29">
            <a:extLst>
              <a:ext uri="{FF2B5EF4-FFF2-40B4-BE49-F238E27FC236}">
                <a16:creationId xmlns:a16="http://schemas.microsoft.com/office/drawing/2014/main" id="{F8A6B755-C533-89C7-DA1F-EF2C4F9D6FC9}"/>
              </a:ext>
            </a:extLst>
          </p:cNvPr>
          <p:cNvGraphicFramePr>
            <a:graphicFrameLocks noGrp="1"/>
          </p:cNvGraphicFramePr>
          <p:nvPr>
            <p:extLst>
              <p:ext uri="{D42A27DB-BD31-4B8C-83A1-F6EECF244321}">
                <p14:modId xmlns:p14="http://schemas.microsoft.com/office/powerpoint/2010/main" val="3039356400"/>
              </p:ext>
            </p:extLst>
          </p:nvPr>
        </p:nvGraphicFramePr>
        <p:xfrm>
          <a:off x="1053306" y="1764060"/>
          <a:ext cx="4355306" cy="1112520"/>
        </p:xfrm>
        <a:graphic>
          <a:graphicData uri="http://schemas.openxmlformats.org/drawingml/2006/table">
            <a:tbl>
              <a:tblPr firstRow="1" bandRow="1">
                <a:tableStyleId>{5C22544A-7EE6-4342-B048-85BDC9FD1C3A}</a:tableStyleId>
              </a:tblPr>
              <a:tblGrid>
                <a:gridCol w="4355306">
                  <a:extLst>
                    <a:ext uri="{9D8B030D-6E8A-4147-A177-3AD203B41FA5}">
                      <a16:colId xmlns:a16="http://schemas.microsoft.com/office/drawing/2014/main" val="3044719021"/>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latin typeface="Modern No. 20" panose="02070704070505020303" pitchFamily="18" charset="0"/>
                          <a:ea typeface="+mn-lt"/>
                          <a:cs typeface="+mn-lt"/>
                        </a:rPr>
                        <a:t>F1 </a:t>
                      </a:r>
                      <a:r>
                        <a:rPr lang="en-US" dirty="0">
                          <a:solidFill>
                            <a:schemeClr val="tx1"/>
                          </a:solidFill>
                          <a:latin typeface="Modern No. 20" panose="02070704070505020303" pitchFamily="18" charset="0"/>
                        </a:rPr>
                        <a:t>59%</a:t>
                      </a:r>
                    </a:p>
                  </a:txBody>
                  <a:tcPr>
                    <a:solidFill>
                      <a:srgbClr val="4E95D9"/>
                    </a:solidFill>
                  </a:tcPr>
                </a:tc>
                <a:extLst>
                  <a:ext uri="{0D108BD9-81ED-4DB2-BD59-A6C34878D82A}">
                    <a16:rowId xmlns:a16="http://schemas.microsoft.com/office/drawing/2014/main" val="114130924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Modern No. 20" panose="02070704070505020303" pitchFamily="18" charset="0"/>
                        </a:rPr>
                        <a:t>Woks well with small datasets</a:t>
                      </a:r>
                    </a:p>
                  </a:txBody>
                  <a:tcPr>
                    <a:solidFill>
                      <a:schemeClr val="tx2">
                        <a:lumMod val="25000"/>
                        <a:lumOff val="75000"/>
                      </a:schemeClr>
                    </a:solidFill>
                  </a:tcPr>
                </a:tc>
                <a:extLst>
                  <a:ext uri="{0D108BD9-81ED-4DB2-BD59-A6C34878D82A}">
                    <a16:rowId xmlns:a16="http://schemas.microsoft.com/office/drawing/2014/main" val="204165535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odern No. 20" panose="02070704070505020303" pitchFamily="18" charset="0"/>
                          <a:ea typeface="+mn-lt"/>
                          <a:cs typeface="+mn-lt"/>
                        </a:rPr>
                        <a:t>Fastest model to train </a:t>
                      </a:r>
                      <a:endParaRPr lang="en-US" dirty="0">
                        <a:latin typeface="Modern No. 20" panose="02070704070505020303" pitchFamily="18" charset="0"/>
                      </a:endParaRPr>
                    </a:p>
                  </a:txBody>
                  <a:tcPr>
                    <a:solidFill>
                      <a:schemeClr val="tx2">
                        <a:lumMod val="10000"/>
                        <a:lumOff val="90000"/>
                      </a:schemeClr>
                    </a:solidFill>
                  </a:tcPr>
                </a:tc>
                <a:extLst>
                  <a:ext uri="{0D108BD9-81ED-4DB2-BD59-A6C34878D82A}">
                    <a16:rowId xmlns:a16="http://schemas.microsoft.com/office/drawing/2014/main" val="94900045"/>
                  </a:ext>
                </a:extLst>
              </a:tr>
            </a:tbl>
          </a:graphicData>
        </a:graphic>
      </p:graphicFrame>
      <p:graphicFrame>
        <p:nvGraphicFramePr>
          <p:cNvPr id="33" name="Table 32">
            <a:extLst>
              <a:ext uri="{FF2B5EF4-FFF2-40B4-BE49-F238E27FC236}">
                <a16:creationId xmlns:a16="http://schemas.microsoft.com/office/drawing/2014/main" id="{25BC8F83-B086-4FE8-055F-65BD16E19EE3}"/>
              </a:ext>
            </a:extLst>
          </p:cNvPr>
          <p:cNvGraphicFramePr>
            <a:graphicFrameLocks noGrp="1"/>
          </p:cNvGraphicFramePr>
          <p:nvPr>
            <p:extLst>
              <p:ext uri="{D42A27DB-BD31-4B8C-83A1-F6EECF244321}">
                <p14:modId xmlns:p14="http://schemas.microsoft.com/office/powerpoint/2010/main" val="2344637238"/>
              </p:ext>
            </p:extLst>
          </p:nvPr>
        </p:nvGraphicFramePr>
        <p:xfrm>
          <a:off x="1053306" y="3221388"/>
          <a:ext cx="4355306" cy="1112520"/>
        </p:xfrm>
        <a:graphic>
          <a:graphicData uri="http://schemas.openxmlformats.org/drawingml/2006/table">
            <a:tbl>
              <a:tblPr firstRow="1" bandRow="1">
                <a:tableStyleId>{5C22544A-7EE6-4342-B048-85BDC9FD1C3A}</a:tableStyleId>
              </a:tblPr>
              <a:tblGrid>
                <a:gridCol w="4355306">
                  <a:extLst>
                    <a:ext uri="{9D8B030D-6E8A-4147-A177-3AD203B41FA5}">
                      <a16:colId xmlns:a16="http://schemas.microsoft.com/office/drawing/2014/main" val="3044719021"/>
                    </a:ext>
                  </a:extLst>
                </a:gridCol>
              </a:tblGrid>
              <a:tr h="370840">
                <a:tc>
                  <a:txBody>
                    <a:bodyPr/>
                    <a:lstStyle/>
                    <a:p>
                      <a:r>
                        <a:rPr lang="en-US" sz="1600" dirty="0">
                          <a:solidFill>
                            <a:schemeClr val="tx1"/>
                          </a:solidFill>
                          <a:latin typeface="Modern No. 20" panose="02070704070505020303" pitchFamily="18" charset="0"/>
                          <a:ea typeface="+mn-lt"/>
                          <a:cs typeface="+mn-lt"/>
                        </a:rPr>
                        <a:t>F1 61</a:t>
                      </a:r>
                      <a:r>
                        <a:rPr lang="en-US" sz="1600" dirty="0">
                          <a:solidFill>
                            <a:schemeClr val="tx1"/>
                          </a:solidFill>
                          <a:latin typeface="Modern No. 20" panose="02070704070505020303" pitchFamily="18" charset="0"/>
                        </a:rPr>
                        <a:t>%</a:t>
                      </a:r>
                    </a:p>
                  </a:txBody>
                  <a:tcPr>
                    <a:solidFill>
                      <a:srgbClr val="FCDE2C"/>
                    </a:solidFill>
                  </a:tcPr>
                </a:tc>
                <a:extLst>
                  <a:ext uri="{0D108BD9-81ED-4DB2-BD59-A6C34878D82A}">
                    <a16:rowId xmlns:a16="http://schemas.microsoft.com/office/drawing/2014/main" val="1141309245"/>
                  </a:ext>
                </a:extLst>
              </a:tr>
              <a:tr h="370840">
                <a:tc>
                  <a:txBody>
                    <a:bodyPr/>
                    <a:lstStyle/>
                    <a:p>
                      <a:r>
                        <a:rPr lang="en-US">
                          <a:latin typeface="Modern No. 20" panose="02070704070505020303" pitchFamily="18" charset="0"/>
                        </a:rPr>
                        <a:t>Larger datasets lead to better results</a:t>
                      </a:r>
                      <a:endParaRPr lang="en-US">
                        <a:latin typeface="Modern No. 20" panose="02070704070505020303" pitchFamily="18" charset="0"/>
                        <a:ea typeface="+mn-lt"/>
                        <a:cs typeface="+mn-lt"/>
                      </a:endParaRPr>
                    </a:p>
                  </a:txBody>
                  <a:tcPr>
                    <a:solidFill>
                      <a:srgbClr val="FFFD63"/>
                    </a:solidFill>
                  </a:tcPr>
                </a:tc>
                <a:extLst>
                  <a:ext uri="{0D108BD9-81ED-4DB2-BD59-A6C34878D82A}">
                    <a16:rowId xmlns:a16="http://schemas.microsoft.com/office/drawing/2014/main" val="204165535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latin typeface="Modern No. 20" panose="02070704070505020303" pitchFamily="18" charset="0"/>
                        </a:rPr>
                        <a:t>Training time depends on the architecture </a:t>
                      </a:r>
                      <a:endParaRPr lang="en-US" dirty="0">
                        <a:latin typeface="Modern No. 20" panose="02070704070505020303" pitchFamily="18" charset="0"/>
                      </a:endParaRPr>
                    </a:p>
                  </a:txBody>
                  <a:tcPr>
                    <a:solidFill>
                      <a:srgbClr val="FBFFD5"/>
                    </a:solidFill>
                  </a:tcPr>
                </a:tc>
                <a:extLst>
                  <a:ext uri="{0D108BD9-81ED-4DB2-BD59-A6C34878D82A}">
                    <a16:rowId xmlns:a16="http://schemas.microsoft.com/office/drawing/2014/main" val="94900045"/>
                  </a:ext>
                </a:extLst>
              </a:tr>
            </a:tbl>
          </a:graphicData>
        </a:graphic>
      </p:graphicFrame>
      <p:graphicFrame>
        <p:nvGraphicFramePr>
          <p:cNvPr id="36" name="Table 35">
            <a:extLst>
              <a:ext uri="{FF2B5EF4-FFF2-40B4-BE49-F238E27FC236}">
                <a16:creationId xmlns:a16="http://schemas.microsoft.com/office/drawing/2014/main" id="{E48991CC-C4BF-60CC-30A8-23662D3A2C2A}"/>
              </a:ext>
            </a:extLst>
          </p:cNvPr>
          <p:cNvGraphicFramePr>
            <a:graphicFrameLocks noGrp="1"/>
          </p:cNvGraphicFramePr>
          <p:nvPr>
            <p:extLst>
              <p:ext uri="{D42A27DB-BD31-4B8C-83A1-F6EECF244321}">
                <p14:modId xmlns:p14="http://schemas.microsoft.com/office/powerpoint/2010/main" val="1445024256"/>
              </p:ext>
            </p:extLst>
          </p:nvPr>
        </p:nvGraphicFramePr>
        <p:xfrm>
          <a:off x="1053306" y="4526313"/>
          <a:ext cx="4355306" cy="1112520"/>
        </p:xfrm>
        <a:graphic>
          <a:graphicData uri="http://schemas.openxmlformats.org/drawingml/2006/table">
            <a:tbl>
              <a:tblPr firstRow="1" bandRow="1">
                <a:tableStyleId>{5C22544A-7EE6-4342-B048-85BDC9FD1C3A}</a:tableStyleId>
              </a:tblPr>
              <a:tblGrid>
                <a:gridCol w="4355306">
                  <a:extLst>
                    <a:ext uri="{9D8B030D-6E8A-4147-A177-3AD203B41FA5}">
                      <a16:colId xmlns:a16="http://schemas.microsoft.com/office/drawing/2014/main" val="3044719021"/>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latin typeface="Modern No. 20" panose="02070704070505020303" pitchFamily="18" charset="0"/>
                          <a:ea typeface="+mn-lt"/>
                          <a:cs typeface="+mn-lt"/>
                        </a:rPr>
                        <a:t>F1 89%</a:t>
                      </a:r>
                      <a:r>
                        <a:rPr lang="en-US" sz="1600" dirty="0">
                          <a:solidFill>
                            <a:schemeClr val="tx1"/>
                          </a:solidFill>
                          <a:latin typeface="Modern No. 20" panose="02070704070505020303" pitchFamily="18" charset="0"/>
                        </a:rPr>
                        <a:t> </a:t>
                      </a:r>
                    </a:p>
                  </a:txBody>
                  <a:tcPr>
                    <a:solidFill>
                      <a:srgbClr val="F31D22"/>
                    </a:solidFill>
                  </a:tcPr>
                </a:tc>
                <a:extLst>
                  <a:ext uri="{0D108BD9-81ED-4DB2-BD59-A6C34878D82A}">
                    <a16:rowId xmlns:a16="http://schemas.microsoft.com/office/drawing/2014/main" val="1141309245"/>
                  </a:ext>
                </a:extLst>
              </a:tr>
              <a:tr h="370840">
                <a:tc>
                  <a:txBody>
                    <a:bodyPr/>
                    <a:lstStyle/>
                    <a:p>
                      <a:r>
                        <a:rPr lang="en-US">
                          <a:latin typeface="Modern No. 20" panose="02070704070505020303" pitchFamily="18" charset="0"/>
                        </a:rPr>
                        <a:t>Requires a large amount of data</a:t>
                      </a:r>
                      <a:endParaRPr lang="en-US">
                        <a:latin typeface="Modern No. 20" panose="02070704070505020303" pitchFamily="18" charset="0"/>
                        <a:ea typeface="+mn-lt"/>
                        <a:cs typeface="+mn-lt"/>
                      </a:endParaRPr>
                    </a:p>
                  </a:txBody>
                  <a:tcPr>
                    <a:solidFill>
                      <a:srgbClr val="FF7D7D"/>
                    </a:solidFill>
                  </a:tcPr>
                </a:tc>
                <a:extLst>
                  <a:ext uri="{0D108BD9-81ED-4DB2-BD59-A6C34878D82A}">
                    <a16:rowId xmlns:a16="http://schemas.microsoft.com/office/drawing/2014/main" val="204165535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latin typeface="Modern No. 20" panose="02070704070505020303" pitchFamily="18" charset="0"/>
                        </a:rPr>
                        <a:t>Slowest model to train </a:t>
                      </a:r>
                      <a:endParaRPr lang="en-US" dirty="0">
                        <a:solidFill>
                          <a:schemeClr val="tx1"/>
                        </a:solidFill>
                        <a:latin typeface="Modern No. 20" panose="02070704070505020303" pitchFamily="18" charset="0"/>
                      </a:endParaRPr>
                    </a:p>
                  </a:txBody>
                  <a:tcPr>
                    <a:solidFill>
                      <a:srgbClr val="FFD5D5"/>
                    </a:solidFill>
                  </a:tcPr>
                </a:tc>
                <a:extLst>
                  <a:ext uri="{0D108BD9-81ED-4DB2-BD59-A6C34878D82A}">
                    <a16:rowId xmlns:a16="http://schemas.microsoft.com/office/drawing/2014/main" val="94900045"/>
                  </a:ext>
                </a:extLst>
              </a:tr>
            </a:tbl>
          </a:graphicData>
        </a:graphic>
      </p:graphicFrame>
      <p:grpSp>
        <p:nvGrpSpPr>
          <p:cNvPr id="46" name="Group 45">
            <a:extLst>
              <a:ext uri="{FF2B5EF4-FFF2-40B4-BE49-F238E27FC236}">
                <a16:creationId xmlns:a16="http://schemas.microsoft.com/office/drawing/2014/main" id="{282CFAC1-4821-6313-8F09-CA00064382D1}"/>
              </a:ext>
            </a:extLst>
          </p:cNvPr>
          <p:cNvGrpSpPr/>
          <p:nvPr/>
        </p:nvGrpSpPr>
        <p:grpSpPr>
          <a:xfrm>
            <a:off x="5408612" y="657053"/>
            <a:ext cx="6432868" cy="5725459"/>
            <a:chOff x="5810948" y="785543"/>
            <a:chExt cx="6432868" cy="5725459"/>
          </a:xfrm>
        </p:grpSpPr>
        <p:grpSp>
          <p:nvGrpSpPr>
            <p:cNvPr id="29" name="Group 28">
              <a:extLst>
                <a:ext uri="{FF2B5EF4-FFF2-40B4-BE49-F238E27FC236}">
                  <a16:creationId xmlns:a16="http://schemas.microsoft.com/office/drawing/2014/main" id="{E4799A58-F1CB-E634-99DA-48E0F143B1DC}"/>
                </a:ext>
              </a:extLst>
            </p:cNvPr>
            <p:cNvGrpSpPr/>
            <p:nvPr/>
          </p:nvGrpSpPr>
          <p:grpSpPr>
            <a:xfrm>
              <a:off x="5810948" y="785543"/>
              <a:ext cx="6432868" cy="5725459"/>
              <a:chOff x="6188767" y="-42918"/>
              <a:chExt cx="6432868" cy="5725459"/>
            </a:xfrm>
          </p:grpSpPr>
          <p:pic>
            <p:nvPicPr>
              <p:cNvPr id="25" name="Picture 24" descr="A group of circles with different colors&#10;&#10;Description automatically generated">
                <a:extLst>
                  <a:ext uri="{FF2B5EF4-FFF2-40B4-BE49-F238E27FC236}">
                    <a16:creationId xmlns:a16="http://schemas.microsoft.com/office/drawing/2014/main" id="{9BC21777-A212-3932-2DC2-B80071B52D7A}"/>
                  </a:ext>
                </a:extLst>
              </p:cNvPr>
              <p:cNvPicPr>
                <a:picLocks noChangeAspect="1"/>
              </p:cNvPicPr>
              <p:nvPr/>
            </p:nvPicPr>
            <p:blipFill rotWithShape="1">
              <a:blip r:embed="rId3">
                <a:extLst>
                  <a:ext uri="{28A0092B-C50C-407E-A947-70E740481C1C}">
                    <a14:useLocalDpi xmlns:a14="http://schemas.microsoft.com/office/drawing/2010/main" val="0"/>
                  </a:ext>
                </a:extLst>
              </a:blip>
              <a:srcRect l="9137" r="25018" b="-5641"/>
              <a:stretch/>
            </p:blipFill>
            <p:spPr>
              <a:xfrm>
                <a:off x="6188767" y="-42918"/>
                <a:ext cx="6432868" cy="5725459"/>
              </a:xfrm>
              <a:prstGeom prst="rect">
                <a:avLst/>
              </a:prstGeom>
            </p:spPr>
          </p:pic>
          <p:sp>
            <p:nvSpPr>
              <p:cNvPr id="26" name="TextBox 25">
                <a:extLst>
                  <a:ext uri="{FF2B5EF4-FFF2-40B4-BE49-F238E27FC236}">
                    <a16:creationId xmlns:a16="http://schemas.microsoft.com/office/drawing/2014/main" id="{87856D18-3056-F5E4-37D4-AB54F2E4F66C}"/>
                  </a:ext>
                </a:extLst>
              </p:cNvPr>
              <p:cNvSpPr txBox="1"/>
              <p:nvPr/>
            </p:nvSpPr>
            <p:spPr>
              <a:xfrm>
                <a:off x="8772525" y="1092853"/>
                <a:ext cx="1657350" cy="707886"/>
              </a:xfrm>
              <a:prstGeom prst="rect">
                <a:avLst/>
              </a:prstGeom>
              <a:noFill/>
            </p:spPr>
            <p:txBody>
              <a:bodyPr wrap="square" rtlCol="0">
                <a:spAutoFit/>
              </a:bodyPr>
              <a:lstStyle/>
              <a:p>
                <a:pPr algn="ctr"/>
                <a:r>
                  <a:rPr lang="en-US" sz="2000" b="1">
                    <a:latin typeface="Modern No. 20" panose="02070704070505020303" pitchFamily="18" charset="0"/>
                  </a:rPr>
                  <a:t>Non-Context Based</a:t>
                </a:r>
                <a:endParaRPr lang="bg-BG" sz="2000" b="1"/>
              </a:p>
            </p:txBody>
          </p:sp>
          <p:sp>
            <p:nvSpPr>
              <p:cNvPr id="27" name="TextBox 26">
                <a:extLst>
                  <a:ext uri="{FF2B5EF4-FFF2-40B4-BE49-F238E27FC236}">
                    <a16:creationId xmlns:a16="http://schemas.microsoft.com/office/drawing/2014/main" id="{A27AC097-2D34-9319-E02A-B76203FCF57D}"/>
                  </a:ext>
                </a:extLst>
              </p:cNvPr>
              <p:cNvSpPr txBox="1"/>
              <p:nvPr/>
            </p:nvSpPr>
            <p:spPr>
              <a:xfrm rot="240000">
                <a:off x="10234566" y="3400097"/>
                <a:ext cx="1657350" cy="707886"/>
              </a:xfrm>
              <a:prstGeom prst="rect">
                <a:avLst/>
              </a:prstGeom>
              <a:noFill/>
            </p:spPr>
            <p:txBody>
              <a:bodyPr wrap="square" lIns="91440" tIns="45720" rIns="91440" bIns="45720" rtlCol="0" anchor="t">
                <a:spAutoFit/>
              </a:bodyPr>
              <a:lstStyle/>
              <a:p>
                <a:pPr algn="ctr"/>
                <a:r>
                  <a:rPr lang="en-US" sz="2000" b="1" dirty="0">
                    <a:latin typeface="Modern No. 20"/>
                  </a:rPr>
                  <a:t>Context </a:t>
                </a:r>
                <a:endParaRPr lang="bg-BG" sz="2000" b="1" dirty="0">
                  <a:latin typeface="Aptos" panose="02110004020202020204"/>
                </a:endParaRPr>
              </a:p>
              <a:p>
                <a:pPr algn="ctr"/>
                <a:r>
                  <a:rPr lang="en-US" sz="2000" b="1" dirty="0">
                    <a:latin typeface="Modern No. 20"/>
                  </a:rPr>
                  <a:t>Based</a:t>
                </a:r>
                <a:endParaRPr lang="bg-BG" sz="2000" b="1" dirty="0"/>
              </a:p>
            </p:txBody>
          </p:sp>
          <p:sp>
            <p:nvSpPr>
              <p:cNvPr id="28" name="TextBox 27">
                <a:extLst>
                  <a:ext uri="{FF2B5EF4-FFF2-40B4-BE49-F238E27FC236}">
                    <a16:creationId xmlns:a16="http://schemas.microsoft.com/office/drawing/2014/main" id="{93A7A116-A7D3-436A-A416-A37E538F2A4E}"/>
                  </a:ext>
                </a:extLst>
              </p:cNvPr>
              <p:cNvSpPr txBox="1"/>
              <p:nvPr/>
            </p:nvSpPr>
            <p:spPr>
              <a:xfrm rot="4011962">
                <a:off x="7299281" y="3303377"/>
                <a:ext cx="1657350" cy="707886"/>
              </a:xfrm>
              <a:prstGeom prst="rect">
                <a:avLst/>
              </a:prstGeom>
              <a:noFill/>
            </p:spPr>
            <p:txBody>
              <a:bodyPr wrap="square" lIns="91440" tIns="45720" rIns="91440" bIns="45720" rtlCol="0" anchor="t">
                <a:spAutoFit/>
              </a:bodyPr>
              <a:lstStyle/>
              <a:p>
                <a:pPr algn="ctr"/>
                <a:r>
                  <a:rPr lang="en-US" sz="2000" b="1" dirty="0">
                    <a:latin typeface="Modern No. 20"/>
                  </a:rPr>
                  <a:t>Multi-head</a:t>
                </a:r>
              </a:p>
              <a:p>
                <a:pPr algn="ctr"/>
                <a:r>
                  <a:rPr lang="en-US" sz="2000" b="1" dirty="0">
                    <a:latin typeface="Modern No. 20"/>
                  </a:rPr>
                  <a:t>Attention </a:t>
                </a:r>
                <a:endParaRPr lang="en-US" sz="2000" b="1" dirty="0">
                  <a:latin typeface="Modern No. 20" panose="02070704070505020303" pitchFamily="18" charset="0"/>
                </a:endParaRPr>
              </a:p>
            </p:txBody>
          </p:sp>
        </p:grpSp>
        <p:pic>
          <p:nvPicPr>
            <p:cNvPr id="38" name="Picture 37" descr="A yellow and blue rectangle with black text&#10;&#10;Description automatically generated">
              <a:extLst>
                <a:ext uri="{FF2B5EF4-FFF2-40B4-BE49-F238E27FC236}">
                  <a16:creationId xmlns:a16="http://schemas.microsoft.com/office/drawing/2014/main" id="{15A33A30-24A1-CBAD-6CF7-FC3F07B6C8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6703460">
              <a:off x="9511720" y="3891412"/>
              <a:ext cx="716227" cy="716227"/>
            </a:xfrm>
            <a:prstGeom prst="rect">
              <a:avLst/>
            </a:prstGeom>
          </p:spPr>
        </p:pic>
        <p:grpSp>
          <p:nvGrpSpPr>
            <p:cNvPr id="43" name="Group 42">
              <a:extLst>
                <a:ext uri="{FF2B5EF4-FFF2-40B4-BE49-F238E27FC236}">
                  <a16:creationId xmlns:a16="http://schemas.microsoft.com/office/drawing/2014/main" id="{60EC52C1-4D82-C7C5-BF74-49E7088F9B4D}"/>
                </a:ext>
              </a:extLst>
            </p:cNvPr>
            <p:cNvGrpSpPr/>
            <p:nvPr/>
          </p:nvGrpSpPr>
          <p:grpSpPr>
            <a:xfrm>
              <a:off x="8782793" y="2659759"/>
              <a:ext cx="881175" cy="881175"/>
              <a:chOff x="6456272" y="1681091"/>
              <a:chExt cx="881175" cy="881175"/>
            </a:xfrm>
          </p:grpSpPr>
          <p:pic>
            <p:nvPicPr>
              <p:cNvPr id="40" name="Picture 39" descr="A black background with a black square&#10;&#10;Description automatically generated with medium confidence">
                <a:extLst>
                  <a:ext uri="{FF2B5EF4-FFF2-40B4-BE49-F238E27FC236}">
                    <a16:creationId xmlns:a16="http://schemas.microsoft.com/office/drawing/2014/main" id="{B2826540-C057-A847-1586-DE46A5F89C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00410" y="1834506"/>
                <a:ext cx="599676" cy="599676"/>
              </a:xfrm>
              <a:prstGeom prst="rect">
                <a:avLst/>
              </a:prstGeom>
            </p:spPr>
          </p:pic>
          <p:pic>
            <p:nvPicPr>
              <p:cNvPr id="42" name="Picture 41" descr="A red and white sign with a cross&#10;&#10;Description automatically generated">
                <a:extLst>
                  <a:ext uri="{FF2B5EF4-FFF2-40B4-BE49-F238E27FC236}">
                    <a16:creationId xmlns:a16="http://schemas.microsoft.com/office/drawing/2014/main" id="{4F04FD31-7B62-24F8-4142-21B05E024AB5}"/>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180" b="91406" l="6836" r="91602">
                            <a14:foregroundMark x1="34895" y1="13749" x2="19531" y2="23438"/>
                            <a14:foregroundMark x1="41211" y1="9766" x2="35076" y2="13635"/>
                            <a14:foregroundMark x1="19531" y1="23438" x2="18945" y2="24219"/>
                            <a14:foregroundMark x1="18945" y1="24219" x2="11523" y2="40430"/>
                            <a14:foregroundMark x1="11523" y1="40430" x2="11133" y2="56445"/>
                            <a14:foregroundMark x1="11133" y1="56445" x2="11719" y2="58398"/>
                            <a14:foregroundMark x1="8594" y1="44727" x2="6836" y2="52344"/>
                            <a14:foregroundMark x1="47279" y1="9536" x2="49609" y2="9180"/>
                            <a14:foregroundMark x1="46367" y1="9675" x2="47206" y2="9547"/>
                            <a14:foregroundMark x1="38086" y1="10938" x2="44667" y2="9934"/>
                            <a14:foregroundMark x1="49609" y1="9180" x2="60742" y2="9180"/>
                            <a14:foregroundMark x1="60742" y1="9180" x2="72852" y2="16016"/>
                            <a14:foregroundMark x1="72989" y1="23174" x2="73047" y2="26172"/>
                            <a14:foregroundMark x1="72957" y1="21508" x2="72968" y2="22070"/>
                            <a14:foregroundMark x1="72852" y1="16016" x2="72885" y2="17738"/>
                            <a14:foregroundMark x1="73047" y1="26172" x2="61523" y2="40430"/>
                            <a14:foregroundMark x1="83594" y1="26172" x2="91016" y2="48438"/>
                            <a14:foregroundMark x1="91602" y1="47461" x2="89648" y2="62695"/>
                            <a14:foregroundMark x1="89648" y1="62695" x2="84180" y2="75977"/>
                            <a14:foregroundMark x1="84180" y1="75977" x2="83008" y2="77539"/>
                            <a14:foregroundMark x1="59570" y1="90234" x2="34180" y2="90039"/>
                            <a14:foregroundMark x1="45703" y1="90039" x2="48242" y2="91406"/>
                            <a14:foregroundMark x1="48242" y1="91406" x2="66992" y2="87305"/>
                            <a14:foregroundMark x1="66992" y1="87305" x2="82617" y2="73828"/>
                            <a14:foregroundMark x1="82617" y1="73828" x2="82813" y2="73828"/>
                            <a14:foregroundMark x1="32813" y1="65234" x2="32813" y2="65234"/>
                            <a14:foregroundMark x1="32813" y1="65234" x2="32813" y2="65234"/>
                            <a14:foregroundMark x1="33203" y1="64648" x2="33203" y2="64648"/>
                            <a14:foregroundMark x1="33789" y1="64258" x2="33789" y2="64258"/>
                            <a14:foregroundMark x1="35156" y1="63867" x2="33852" y2="63505"/>
                            <a14:foregroundMark x1="35729" y1="62165" x2="37695" y2="64648"/>
                            <a14:foregroundMark x1="43359" y1="11914" x2="45313" y2="11523"/>
                            <a14:foregroundMark x1="45313" y1="11523" x2="44141" y2="11719"/>
                            <a14:backgroundMark x1="35547" y1="31250" x2="44922" y2="25195"/>
                            <a14:backgroundMark x1="44727" y1="31055" x2="38477" y2="40820"/>
                            <a14:backgroundMark x1="38477" y1="40820" x2="34766" y2="28516"/>
                            <a14:backgroundMark x1="34766" y1="28516" x2="43555" y2="31250"/>
                            <a14:backgroundMark x1="58594" y1="36914" x2="37891" y2="54492"/>
                            <a14:backgroundMark x1="37891" y1="54492" x2="35814" y2="58736"/>
                            <a14:backgroundMark x1="29683" y1="65234" x2="24219" y2="70117"/>
                            <a14:backgroundMark x1="30339" y1="64648" x2="29683" y2="65234"/>
                            <a14:backgroundMark x1="30775" y1="64258" x2="30339" y2="64648"/>
                            <a14:backgroundMark x1="31858" y1="63290" x2="30775" y2="64258"/>
                            <a14:backgroundMark x1="24219" y1="70117" x2="16211" y2="60156"/>
                            <a14:backgroundMark x1="16211" y1="60156" x2="13477" y2="43750"/>
                            <a14:backgroundMark x1="13477" y1="43750" x2="17578" y2="33398"/>
                            <a14:backgroundMark x1="17578" y1="33398" x2="34961" y2="26367"/>
                            <a14:backgroundMark x1="34961" y1="26367" x2="50000" y2="31836"/>
                            <a14:backgroundMark x1="50000" y1="31836" x2="56836" y2="38281"/>
                            <a14:backgroundMark x1="17773" y1="31055" x2="33789" y2="16602"/>
                            <a14:backgroundMark x1="33789" y1="16602" x2="42709" y2="13064"/>
                            <a14:backgroundMark x1="45973" y1="12451" x2="56836" y2="16797"/>
                            <a14:backgroundMark x1="56836" y1="16797" x2="55078" y2="27539"/>
                            <a14:backgroundMark x1="55078" y1="27539" x2="47266" y2="33203"/>
                            <a14:backgroundMark x1="55859" y1="12695" x2="67773" y2="16992"/>
                            <a14:backgroundMark x1="67773" y1="16992" x2="64258" y2="28516"/>
                            <a14:backgroundMark x1="64258" y1="28516" x2="57031" y2="37500"/>
                            <a14:backgroundMark x1="67578" y1="16797" x2="66016" y2="29102"/>
                            <a14:backgroundMark x1="67188" y1="28320" x2="73047" y2="21289"/>
                            <a14:backgroundMark x1="68359" y1="19727" x2="72852" y2="20898"/>
                            <a14:backgroundMark x1="73047" y1="22070" x2="73047" y2="22070"/>
                            <a14:backgroundMark x1="73047" y1="22070" x2="73047" y2="22070"/>
                            <a14:backgroundMark x1="73047" y1="22070" x2="72656" y2="23047"/>
                            <a14:backgroundMark x1="47330" y1="58811" x2="54688" y2="51758"/>
                            <a14:backgroundMark x1="26367" y1="78906" x2="40932" y2="64944"/>
                            <a14:backgroundMark x1="54688" y1="51758" x2="60156" y2="73828"/>
                            <a14:backgroundMark x1="60156" y1="73828" x2="56055" y2="84180"/>
                            <a14:backgroundMark x1="56055" y1="84180" x2="45703" y2="84180"/>
                            <a14:backgroundMark x1="45703" y1="84180" x2="27344" y2="78320"/>
                            <a14:backgroundMark x1="55273" y1="87109" x2="76953" y2="75000"/>
                            <a14:backgroundMark x1="76953" y1="75000" x2="83008" y2="65820"/>
                            <a14:backgroundMark x1="83008" y1="65820" x2="84570" y2="55469"/>
                            <a14:backgroundMark x1="84570" y1="55469" x2="77734" y2="47461"/>
                            <a14:backgroundMark x1="77734" y1="47461" x2="53711" y2="53516"/>
                            <a14:backgroundMark x1="53711" y1="53516" x2="53516" y2="53711"/>
                            <a14:backgroundMark x1="53516" y1="52148" x2="76563" y2="32422"/>
                            <a14:backgroundMark x1="76563" y1="32422" x2="83008" y2="40039"/>
                            <a14:backgroundMark x1="83008" y1="40039" x2="85547" y2="57813"/>
                            <a14:backgroundMark x1="35938" y1="58008" x2="22266" y2="67773"/>
                            <a14:backgroundMark x1="47266" y1="58398" x2="40625" y2="64844"/>
                          </a14:backgroundRemoval>
                        </a14:imgEffect>
                      </a14:imgLayer>
                    </a14:imgProps>
                  </a:ext>
                  <a:ext uri="{28A0092B-C50C-407E-A947-70E740481C1C}">
                    <a14:useLocalDpi xmlns:a14="http://schemas.microsoft.com/office/drawing/2010/main" val="0"/>
                  </a:ext>
                </a:extLst>
              </a:blip>
              <a:stretch>
                <a:fillRect/>
              </a:stretch>
            </p:blipFill>
            <p:spPr>
              <a:xfrm>
                <a:off x="6456272" y="1681091"/>
                <a:ext cx="881175" cy="881175"/>
              </a:xfrm>
              <a:prstGeom prst="rect">
                <a:avLst/>
              </a:prstGeom>
            </p:spPr>
          </p:pic>
        </p:grpSp>
        <p:pic>
          <p:nvPicPr>
            <p:cNvPr id="45" name="Picture 44" descr="A blue and red arrows pointing to each other&#10;&#10;Description automatically generated">
              <a:extLst>
                <a:ext uri="{FF2B5EF4-FFF2-40B4-BE49-F238E27FC236}">
                  <a16:creationId xmlns:a16="http://schemas.microsoft.com/office/drawing/2014/main" id="{FD9B5A5D-ED54-0268-2EFC-9201609D9D2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4520128">
              <a:off x="8196896" y="3799582"/>
              <a:ext cx="902720" cy="902720"/>
            </a:xfrm>
            <a:prstGeom prst="rect">
              <a:avLst/>
            </a:prstGeom>
          </p:spPr>
        </p:pic>
      </p:grpSp>
    </p:spTree>
    <p:extLst>
      <p:ext uri="{BB962C8B-B14F-4D97-AF65-F5344CB8AC3E}">
        <p14:creationId xmlns:p14="http://schemas.microsoft.com/office/powerpoint/2010/main" val="237438354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1000" fill="hold"/>
                                        <p:tgtEl>
                                          <p:spTgt spid="46"/>
                                        </p:tgtEl>
                                        <p:attrNameLst>
                                          <p:attrName>ppt_x</p:attrName>
                                        </p:attrNameLst>
                                      </p:cBhvr>
                                      <p:tavLst>
                                        <p:tav tm="0">
                                          <p:val>
                                            <p:strVal val="#ppt_x"/>
                                          </p:val>
                                        </p:tav>
                                        <p:tav tm="100000">
                                          <p:val>
                                            <p:strVal val="#ppt_x"/>
                                          </p:val>
                                        </p:tav>
                                      </p:tavLst>
                                    </p:anim>
                                    <p:anim calcmode="lin" valueType="num">
                                      <p:cBhvr additive="base">
                                        <p:cTn id="8" dur="10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additive="base">
                                        <p:cTn id="13" dur="500" fill="hold"/>
                                        <p:tgtEl>
                                          <p:spTgt spid="30"/>
                                        </p:tgtEl>
                                        <p:attrNameLst>
                                          <p:attrName>ppt_x</p:attrName>
                                        </p:attrNameLst>
                                      </p:cBhvr>
                                      <p:tavLst>
                                        <p:tav tm="0">
                                          <p:val>
                                            <p:strVal val="#ppt_x"/>
                                          </p:val>
                                        </p:tav>
                                        <p:tav tm="100000">
                                          <p:val>
                                            <p:strVal val="#ppt_x"/>
                                          </p:val>
                                        </p:tav>
                                      </p:tavLst>
                                    </p:anim>
                                    <p:anim calcmode="lin" valueType="num">
                                      <p:cBhvr additive="base">
                                        <p:cTn id="14"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ppt_x"/>
                                          </p:val>
                                        </p:tav>
                                        <p:tav tm="100000">
                                          <p:val>
                                            <p:strVal val="#ppt_x"/>
                                          </p:val>
                                        </p:tav>
                                      </p:tavLst>
                                    </p:anim>
                                    <p:anim calcmode="lin" valueType="num">
                                      <p:cBhvr additive="base">
                                        <p:cTn id="20"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6"/>
                                        </p:tgtEl>
                                        <p:attrNameLst>
                                          <p:attrName>style.visibility</p:attrName>
                                        </p:attrNameLst>
                                      </p:cBhvr>
                                      <p:to>
                                        <p:strVal val="visible"/>
                                      </p:to>
                                    </p:set>
                                    <p:anim calcmode="lin" valueType="num">
                                      <p:cBhvr additive="base">
                                        <p:cTn id="25" dur="500" fill="hold"/>
                                        <p:tgtEl>
                                          <p:spTgt spid="36"/>
                                        </p:tgtEl>
                                        <p:attrNameLst>
                                          <p:attrName>ppt_x</p:attrName>
                                        </p:attrNameLst>
                                      </p:cBhvr>
                                      <p:tavLst>
                                        <p:tav tm="0">
                                          <p:val>
                                            <p:strVal val="#ppt_x"/>
                                          </p:val>
                                        </p:tav>
                                        <p:tav tm="100000">
                                          <p:val>
                                            <p:strVal val="#ppt_x"/>
                                          </p:val>
                                        </p:tav>
                                      </p:tavLst>
                                    </p:anim>
                                    <p:anim calcmode="lin" valueType="num">
                                      <p:cBhvr additive="base">
                                        <p:cTn id="26"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6" name="Rectangle 145">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7" name="Rectangle 146">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6BF35C7-267E-60C0-BD69-A3E67F9ADF71}"/>
              </a:ext>
            </a:extLst>
          </p:cNvPr>
          <p:cNvSpPr>
            <a:spLocks noGrp="1"/>
          </p:cNvSpPr>
          <p:nvPr>
            <p:ph type="title"/>
          </p:nvPr>
        </p:nvSpPr>
        <p:spPr>
          <a:xfrm>
            <a:off x="841247" y="978619"/>
            <a:ext cx="3410712" cy="1106424"/>
          </a:xfrm>
        </p:spPr>
        <p:txBody>
          <a:bodyPr>
            <a:normAutofit/>
          </a:bodyPr>
          <a:lstStyle/>
          <a:p>
            <a:r>
              <a:rPr lang="en-US" sz="2800">
                <a:latin typeface="Modern No. 20" panose="02070704070505020303" pitchFamily="18" charset="0"/>
              </a:rPr>
              <a:t>Submissions</a:t>
            </a:r>
            <a:endParaRPr lang="LID4096" sz="2800"/>
          </a:p>
        </p:txBody>
      </p:sp>
      <p:sp>
        <p:nvSpPr>
          <p:cNvPr id="148" name="Rectangle 147">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9" name="Rectangle 148">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093976"/>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2" name="Arrow: Pentagon 61">
            <a:extLst>
              <a:ext uri="{FF2B5EF4-FFF2-40B4-BE49-F238E27FC236}">
                <a16:creationId xmlns:a16="http://schemas.microsoft.com/office/drawing/2014/main" id="{1EE188D3-A0AE-6251-C57D-1C1912A7ABE0}"/>
              </a:ext>
            </a:extLst>
          </p:cNvPr>
          <p:cNvSpPr/>
          <p:nvPr/>
        </p:nvSpPr>
        <p:spPr>
          <a:xfrm>
            <a:off x="-3406504" y="2626384"/>
            <a:ext cx="3374500" cy="603504"/>
          </a:xfrm>
          <a:prstGeom prst="homePlate">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Modern No. 20" panose="02070704070505020303" pitchFamily="18" charset="0"/>
              </a:rPr>
              <a:t>Misleading validation accuracy</a:t>
            </a:r>
            <a:endParaRPr lang="bg-BG">
              <a:solidFill>
                <a:schemeClr val="tx1"/>
              </a:solidFill>
            </a:endParaRPr>
          </a:p>
        </p:txBody>
      </p:sp>
      <p:sp>
        <p:nvSpPr>
          <p:cNvPr id="71" name="Arrow: Pentagon 70">
            <a:extLst>
              <a:ext uri="{FF2B5EF4-FFF2-40B4-BE49-F238E27FC236}">
                <a16:creationId xmlns:a16="http://schemas.microsoft.com/office/drawing/2014/main" id="{C81D813E-9D06-D681-7BA3-1B9F7F3E7C93}"/>
              </a:ext>
            </a:extLst>
          </p:cNvPr>
          <p:cNvSpPr/>
          <p:nvPr/>
        </p:nvSpPr>
        <p:spPr>
          <a:xfrm>
            <a:off x="-3374500" y="3569875"/>
            <a:ext cx="3374500" cy="603504"/>
          </a:xfrm>
          <a:prstGeom prst="homePlate">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Modern No. 20" panose="02070704070505020303" pitchFamily="18" charset="0"/>
              </a:rPr>
              <a:t>Generated data</a:t>
            </a:r>
            <a:endParaRPr lang="bg-BG">
              <a:solidFill>
                <a:schemeClr val="tx1"/>
              </a:solidFill>
            </a:endParaRPr>
          </a:p>
        </p:txBody>
      </p:sp>
      <p:sp>
        <p:nvSpPr>
          <p:cNvPr id="75" name="Arrow: Pentagon 74">
            <a:extLst>
              <a:ext uri="{FF2B5EF4-FFF2-40B4-BE49-F238E27FC236}">
                <a16:creationId xmlns:a16="http://schemas.microsoft.com/office/drawing/2014/main" id="{6AFDD6B6-641B-8BC5-F0E2-B4E60241A132}"/>
              </a:ext>
            </a:extLst>
          </p:cNvPr>
          <p:cNvSpPr/>
          <p:nvPr/>
        </p:nvSpPr>
        <p:spPr>
          <a:xfrm>
            <a:off x="-3374500" y="4513366"/>
            <a:ext cx="3374500" cy="841248"/>
          </a:xfrm>
          <a:prstGeom prst="homePlate">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Modern No. 20" panose="02070704070505020303" pitchFamily="18" charset="0"/>
              </a:rPr>
              <a:t>Transformer models the client  requirements.</a:t>
            </a:r>
            <a:endParaRPr lang="bg-BG">
              <a:solidFill>
                <a:schemeClr val="tx1"/>
              </a:solidFill>
            </a:endParaRPr>
          </a:p>
        </p:txBody>
      </p:sp>
      <p:pic>
        <p:nvPicPr>
          <p:cNvPr id="3" name="Picture 2">
            <a:extLst>
              <a:ext uri="{FF2B5EF4-FFF2-40B4-BE49-F238E27FC236}">
                <a16:creationId xmlns:a16="http://schemas.microsoft.com/office/drawing/2014/main" id="{7B617C4D-2822-48A4-0112-15009E119BF6}"/>
              </a:ext>
            </a:extLst>
          </p:cNvPr>
          <p:cNvPicPr>
            <a:picLocks noChangeAspect="1"/>
          </p:cNvPicPr>
          <p:nvPr/>
        </p:nvPicPr>
        <p:blipFill>
          <a:blip r:embed="rId3"/>
          <a:stretch>
            <a:fillRect/>
          </a:stretch>
        </p:blipFill>
        <p:spPr>
          <a:xfrm>
            <a:off x="5451475" y="887111"/>
            <a:ext cx="6320669" cy="5083779"/>
          </a:xfrm>
          <a:prstGeom prst="rect">
            <a:avLst/>
          </a:prstGeom>
        </p:spPr>
      </p:pic>
    </p:spTree>
    <p:extLst>
      <p:ext uri="{BB962C8B-B14F-4D97-AF65-F5344CB8AC3E}">
        <p14:creationId xmlns:p14="http://schemas.microsoft.com/office/powerpoint/2010/main" val="173480421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grpId="0" nodeType="clickEffect">
                                  <p:stCondLst>
                                    <p:cond delay="0"/>
                                  </p:stCondLst>
                                  <p:childTnLst>
                                    <p:animMotion origin="layout" path="M 2.70833E-6 3.7037E-6 L 0.34623 -0.00069 " pathEditMode="relative" rAng="0" ptsTypes="AA">
                                      <p:cBhvr>
                                        <p:cTn id="10" dur="2000" fill="hold"/>
                                        <p:tgtEl>
                                          <p:spTgt spid="62"/>
                                        </p:tgtEl>
                                        <p:attrNameLst>
                                          <p:attrName>ppt_x</p:attrName>
                                          <p:attrName>ppt_y</p:attrName>
                                        </p:attrNameLst>
                                      </p:cBhvr>
                                      <p:rCtr x="17214" y="-69"/>
                                    </p:animMotion>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grpId="0" nodeType="clickEffect">
                                  <p:stCondLst>
                                    <p:cond delay="0"/>
                                  </p:stCondLst>
                                  <p:childTnLst>
                                    <p:animMotion origin="layout" path="M 1.45833E-6 0.00232 L 0.34544 0.00093 " pathEditMode="relative" rAng="0" ptsTypes="AA">
                                      <p:cBhvr>
                                        <p:cTn id="14" dur="2000" fill="hold"/>
                                        <p:tgtEl>
                                          <p:spTgt spid="71"/>
                                        </p:tgtEl>
                                        <p:attrNameLst>
                                          <p:attrName>ppt_x</p:attrName>
                                          <p:attrName>ppt_y</p:attrName>
                                        </p:attrNameLst>
                                      </p:cBhvr>
                                      <p:rCtr x="17266" y="-69"/>
                                    </p:animMotion>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grpId="0" nodeType="clickEffect">
                                  <p:stCondLst>
                                    <p:cond delay="0"/>
                                  </p:stCondLst>
                                  <p:childTnLst>
                                    <p:animMotion origin="layout" path="M 0.00039 0.00139 L 0.34258 0.0044 " pathEditMode="relative" rAng="0" ptsTypes="AA">
                                      <p:cBhvr>
                                        <p:cTn id="18" dur="2000" fill="hold"/>
                                        <p:tgtEl>
                                          <p:spTgt spid="75"/>
                                        </p:tgtEl>
                                        <p:attrNameLst>
                                          <p:attrName>ppt_x</p:attrName>
                                          <p:attrName>ppt_y</p:attrName>
                                        </p:attrNameLst>
                                      </p:cBhvr>
                                      <p:rCtr x="17109" y="1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71" grpId="0" animBg="1"/>
      <p:bldP spid="7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Arc 10">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115478-90B5-F869-9C41-B967B172F2D9}"/>
              </a:ext>
            </a:extLst>
          </p:cNvPr>
          <p:cNvSpPr>
            <a:spLocks noGrp="1"/>
          </p:cNvSpPr>
          <p:nvPr>
            <p:ph type="title"/>
          </p:nvPr>
        </p:nvSpPr>
        <p:spPr>
          <a:xfrm>
            <a:off x="5894962" y="479493"/>
            <a:ext cx="5458838" cy="1325563"/>
          </a:xfrm>
        </p:spPr>
        <p:txBody>
          <a:bodyPr>
            <a:normAutofit/>
          </a:bodyPr>
          <a:lstStyle/>
          <a:p>
            <a:r>
              <a:rPr lang="en-US">
                <a:latin typeface="Modern No. 20" panose="02070704070505020303" pitchFamily="18" charset="0"/>
              </a:rPr>
              <a:t>Why Bert Base?</a:t>
            </a:r>
            <a:endParaRPr lang="LID4096"/>
          </a:p>
        </p:txBody>
      </p:sp>
      <p:sp>
        <p:nvSpPr>
          <p:cNvPr id="13" name="Freeform: Shape 12">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diagram of a software algorithm&#10;&#10;Description automatically generated">
            <a:extLst>
              <a:ext uri="{FF2B5EF4-FFF2-40B4-BE49-F238E27FC236}">
                <a16:creationId xmlns:a16="http://schemas.microsoft.com/office/drawing/2014/main" id="{16289F8D-3658-79D7-7F45-966D86377730}"/>
              </a:ext>
            </a:extLst>
          </p:cNvPr>
          <p:cNvPicPr>
            <a:picLocks noChangeAspect="1"/>
          </p:cNvPicPr>
          <p:nvPr/>
        </p:nvPicPr>
        <p:blipFill>
          <a:blip r:embed="rId3"/>
          <a:stretch>
            <a:fillRect/>
          </a:stretch>
        </p:blipFill>
        <p:spPr>
          <a:xfrm>
            <a:off x="22520" y="1188640"/>
            <a:ext cx="6105049" cy="3540927"/>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pic>
        <p:nvPicPr>
          <p:cNvPr id="14" name="Picture 13" descr="A yellow stuffed toy with a face&#10;&#10;Description automatically generated with medium confidence">
            <a:extLst>
              <a:ext uri="{FF2B5EF4-FFF2-40B4-BE49-F238E27FC236}">
                <a16:creationId xmlns:a16="http://schemas.microsoft.com/office/drawing/2014/main" id="{064C473D-51C5-D8EB-3181-0CB65810E8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9146" y="6732503"/>
            <a:ext cx="1949378" cy="2799724"/>
          </a:xfrm>
          <a:prstGeom prst="rect">
            <a:avLst/>
          </a:prstGeom>
        </p:spPr>
      </p:pic>
      <p:grpSp>
        <p:nvGrpSpPr>
          <p:cNvPr id="21" name="Group 20">
            <a:extLst>
              <a:ext uri="{FF2B5EF4-FFF2-40B4-BE49-F238E27FC236}">
                <a16:creationId xmlns:a16="http://schemas.microsoft.com/office/drawing/2014/main" id="{8F319FA3-70D8-FF6A-7881-730E106ABC4A}"/>
              </a:ext>
            </a:extLst>
          </p:cNvPr>
          <p:cNvGrpSpPr/>
          <p:nvPr/>
        </p:nvGrpSpPr>
        <p:grpSpPr>
          <a:xfrm>
            <a:off x="6334638" y="2054715"/>
            <a:ext cx="2870808" cy="1362957"/>
            <a:chOff x="5660544" y="1712523"/>
            <a:chExt cx="2800591" cy="1362957"/>
          </a:xfrm>
        </p:grpSpPr>
        <p:pic>
          <p:nvPicPr>
            <p:cNvPr id="16" name="Picture 15" descr="A blue and green circle&#10;&#10;Description automatically generated">
              <a:extLst>
                <a:ext uri="{FF2B5EF4-FFF2-40B4-BE49-F238E27FC236}">
                  <a16:creationId xmlns:a16="http://schemas.microsoft.com/office/drawing/2014/main" id="{8B327757-4C92-47D8-A406-DED03FF47F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0544" y="1712523"/>
              <a:ext cx="2303880" cy="1362957"/>
            </a:xfrm>
            <a:prstGeom prst="rect">
              <a:avLst/>
            </a:prstGeom>
          </p:spPr>
        </p:pic>
        <p:sp>
          <p:nvSpPr>
            <p:cNvPr id="20" name="TextBox 19">
              <a:extLst>
                <a:ext uri="{FF2B5EF4-FFF2-40B4-BE49-F238E27FC236}">
                  <a16:creationId xmlns:a16="http://schemas.microsoft.com/office/drawing/2014/main" id="{2673D09B-0C6F-6EE8-5E9F-83A53B89D2EE}"/>
                </a:ext>
              </a:extLst>
            </p:cNvPr>
            <p:cNvSpPr txBox="1"/>
            <p:nvPr/>
          </p:nvSpPr>
          <p:spPr>
            <a:xfrm>
              <a:off x="5754421" y="2193946"/>
              <a:ext cx="2706714" cy="400110"/>
            </a:xfrm>
            <a:prstGeom prst="rect">
              <a:avLst/>
            </a:prstGeom>
            <a:noFill/>
          </p:spPr>
          <p:txBody>
            <a:bodyPr wrap="square" rtlCol="0">
              <a:spAutoFit/>
            </a:bodyPr>
            <a:lstStyle/>
            <a:p>
              <a:r>
                <a:rPr lang="en-US" sz="2000">
                  <a:latin typeface="Modern No. 20" panose="02070704070505020303" pitchFamily="18" charset="0"/>
                </a:rPr>
                <a:t>Client requirements</a:t>
              </a:r>
              <a:endParaRPr lang="bg-BG" sz="2000"/>
            </a:p>
          </p:txBody>
        </p:sp>
      </p:grpSp>
      <p:grpSp>
        <p:nvGrpSpPr>
          <p:cNvPr id="25" name="Group 24">
            <a:extLst>
              <a:ext uri="{FF2B5EF4-FFF2-40B4-BE49-F238E27FC236}">
                <a16:creationId xmlns:a16="http://schemas.microsoft.com/office/drawing/2014/main" id="{411A5B42-EB3B-3790-5995-FB2D86B87972}"/>
              </a:ext>
            </a:extLst>
          </p:cNvPr>
          <p:cNvGrpSpPr/>
          <p:nvPr/>
        </p:nvGrpSpPr>
        <p:grpSpPr>
          <a:xfrm>
            <a:off x="9295902" y="2562521"/>
            <a:ext cx="2694583" cy="1525242"/>
            <a:chOff x="8866337" y="2533034"/>
            <a:chExt cx="2694583" cy="1525242"/>
          </a:xfrm>
        </p:grpSpPr>
        <p:pic>
          <p:nvPicPr>
            <p:cNvPr id="17" name="Picture 16" descr="A blue and green circle&#10;&#10;Description automatically generated">
              <a:extLst>
                <a:ext uri="{FF2B5EF4-FFF2-40B4-BE49-F238E27FC236}">
                  <a16:creationId xmlns:a16="http://schemas.microsoft.com/office/drawing/2014/main" id="{AB5B3D1C-06F4-7E5A-18A8-A36C532CC8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04855" y="2533034"/>
              <a:ext cx="2578200" cy="1525242"/>
            </a:xfrm>
            <a:prstGeom prst="rect">
              <a:avLst/>
            </a:prstGeom>
          </p:spPr>
        </p:pic>
        <p:sp>
          <p:nvSpPr>
            <p:cNvPr id="23" name="TextBox 22">
              <a:extLst>
                <a:ext uri="{FF2B5EF4-FFF2-40B4-BE49-F238E27FC236}">
                  <a16:creationId xmlns:a16="http://schemas.microsoft.com/office/drawing/2014/main" id="{69A18A1D-979D-8C94-3EC6-26BB9D18C6AC}"/>
                </a:ext>
              </a:extLst>
            </p:cNvPr>
            <p:cNvSpPr txBox="1"/>
            <p:nvPr/>
          </p:nvSpPr>
          <p:spPr>
            <a:xfrm>
              <a:off x="8866337" y="3008482"/>
              <a:ext cx="2694583" cy="707886"/>
            </a:xfrm>
            <a:prstGeom prst="rect">
              <a:avLst/>
            </a:prstGeom>
            <a:noFill/>
          </p:spPr>
          <p:txBody>
            <a:bodyPr wrap="square">
              <a:spAutoFit/>
            </a:bodyPr>
            <a:lstStyle/>
            <a:p>
              <a:pPr algn="ctr"/>
              <a:r>
                <a:rPr lang="en-US" sz="2000">
                  <a:latin typeface="Modern No. 20" panose="02070704070505020303" pitchFamily="18" charset="0"/>
                </a:rPr>
                <a:t>Fine tunned = Accurate predictions</a:t>
              </a:r>
              <a:endParaRPr lang="bg-BG" sz="2000"/>
            </a:p>
          </p:txBody>
        </p:sp>
      </p:grpSp>
      <p:grpSp>
        <p:nvGrpSpPr>
          <p:cNvPr id="27" name="Group 26">
            <a:extLst>
              <a:ext uri="{FF2B5EF4-FFF2-40B4-BE49-F238E27FC236}">
                <a16:creationId xmlns:a16="http://schemas.microsoft.com/office/drawing/2014/main" id="{F0240AE6-7CAA-4A4D-94DD-F9AA3D36EBE7}"/>
              </a:ext>
            </a:extLst>
          </p:cNvPr>
          <p:cNvGrpSpPr/>
          <p:nvPr/>
        </p:nvGrpSpPr>
        <p:grpSpPr>
          <a:xfrm>
            <a:off x="6364910" y="4003340"/>
            <a:ext cx="2694583" cy="1452455"/>
            <a:chOff x="5754421" y="3954188"/>
            <a:chExt cx="2694583" cy="1452455"/>
          </a:xfrm>
        </p:grpSpPr>
        <p:pic>
          <p:nvPicPr>
            <p:cNvPr id="18" name="Picture 17" descr="A blue and green circle&#10;&#10;Description automatically generated">
              <a:extLst>
                <a:ext uri="{FF2B5EF4-FFF2-40B4-BE49-F238E27FC236}">
                  <a16:creationId xmlns:a16="http://schemas.microsoft.com/office/drawing/2014/main" id="{8863B66B-84E2-E632-9B08-F7D478E4D2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77457" y="3954188"/>
              <a:ext cx="2455164" cy="1452455"/>
            </a:xfrm>
            <a:prstGeom prst="rect">
              <a:avLst/>
            </a:prstGeom>
          </p:spPr>
        </p:pic>
        <p:sp>
          <p:nvSpPr>
            <p:cNvPr id="24" name="TextBox 23">
              <a:extLst>
                <a:ext uri="{FF2B5EF4-FFF2-40B4-BE49-F238E27FC236}">
                  <a16:creationId xmlns:a16="http://schemas.microsoft.com/office/drawing/2014/main" id="{935DDC31-410F-1BCD-27DD-E2AE9302EDD7}"/>
                </a:ext>
              </a:extLst>
            </p:cNvPr>
            <p:cNvSpPr txBox="1"/>
            <p:nvPr/>
          </p:nvSpPr>
          <p:spPr>
            <a:xfrm>
              <a:off x="5754421" y="4376316"/>
              <a:ext cx="2694583" cy="646331"/>
            </a:xfrm>
            <a:prstGeom prst="rect">
              <a:avLst/>
            </a:prstGeom>
            <a:noFill/>
          </p:spPr>
          <p:txBody>
            <a:bodyPr wrap="square">
              <a:spAutoFit/>
            </a:bodyPr>
            <a:lstStyle/>
            <a:p>
              <a:pPr algn="ctr"/>
              <a:r>
                <a:rPr lang="en-US">
                  <a:latin typeface="Modern No. 20" panose="02070704070505020303" pitchFamily="18" charset="0"/>
                </a:rPr>
                <a:t>Performs better than the other transformers</a:t>
              </a:r>
              <a:endParaRPr lang="bg-BG"/>
            </a:p>
          </p:txBody>
        </p:sp>
      </p:grpSp>
      <p:grpSp>
        <p:nvGrpSpPr>
          <p:cNvPr id="28" name="Group 27">
            <a:extLst>
              <a:ext uri="{FF2B5EF4-FFF2-40B4-BE49-F238E27FC236}">
                <a16:creationId xmlns:a16="http://schemas.microsoft.com/office/drawing/2014/main" id="{1ADE793D-576D-7358-5049-2E4432D8C2A2}"/>
              </a:ext>
            </a:extLst>
          </p:cNvPr>
          <p:cNvGrpSpPr/>
          <p:nvPr/>
        </p:nvGrpSpPr>
        <p:grpSpPr>
          <a:xfrm>
            <a:off x="9433486" y="4705907"/>
            <a:ext cx="2210505" cy="1106688"/>
            <a:chOff x="9229397" y="4882632"/>
            <a:chExt cx="2210505" cy="1106688"/>
          </a:xfrm>
        </p:grpSpPr>
        <p:pic>
          <p:nvPicPr>
            <p:cNvPr id="19" name="Picture 18" descr="A blue and green circle&#10;&#10;Description automatically generated">
              <a:extLst>
                <a:ext uri="{FF2B5EF4-FFF2-40B4-BE49-F238E27FC236}">
                  <a16:creationId xmlns:a16="http://schemas.microsoft.com/office/drawing/2014/main" id="{654ED65F-12BA-95FE-5FAC-B8A91F058D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99303" y="4882632"/>
              <a:ext cx="1870695" cy="1106688"/>
            </a:xfrm>
            <a:prstGeom prst="rect">
              <a:avLst/>
            </a:prstGeom>
          </p:spPr>
        </p:pic>
        <p:sp>
          <p:nvSpPr>
            <p:cNvPr id="26" name="TextBox 25">
              <a:extLst>
                <a:ext uri="{FF2B5EF4-FFF2-40B4-BE49-F238E27FC236}">
                  <a16:creationId xmlns:a16="http://schemas.microsoft.com/office/drawing/2014/main" id="{A429E374-EC12-F547-0976-43DD7FB01070}"/>
                </a:ext>
              </a:extLst>
            </p:cNvPr>
            <p:cNvSpPr txBox="1"/>
            <p:nvPr/>
          </p:nvSpPr>
          <p:spPr>
            <a:xfrm>
              <a:off x="9229397" y="5224936"/>
              <a:ext cx="2210505" cy="369332"/>
            </a:xfrm>
            <a:prstGeom prst="rect">
              <a:avLst/>
            </a:prstGeom>
            <a:noFill/>
          </p:spPr>
          <p:txBody>
            <a:bodyPr wrap="square">
              <a:spAutoFit/>
            </a:bodyPr>
            <a:lstStyle/>
            <a:p>
              <a:pPr algn="ctr"/>
              <a:r>
                <a:rPr lang="en-US">
                  <a:latin typeface="Modern No. 20" panose="02070704070505020303" pitchFamily="18" charset="0"/>
                </a:rPr>
                <a:t>Cased or uncased?</a:t>
              </a:r>
              <a:endParaRPr lang="bg-BG"/>
            </a:p>
          </p:txBody>
        </p:sp>
      </p:grpSp>
    </p:spTree>
    <p:extLst>
      <p:ext uri="{BB962C8B-B14F-4D97-AF65-F5344CB8AC3E}">
        <p14:creationId xmlns:p14="http://schemas.microsoft.com/office/powerpoint/2010/main" val="323366727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additive="base">
                                        <p:cTn id="16" dur="500" fill="hold"/>
                                        <p:tgtEl>
                                          <p:spTgt spid="21"/>
                                        </p:tgtEl>
                                        <p:attrNameLst>
                                          <p:attrName>ppt_x</p:attrName>
                                        </p:attrNameLst>
                                      </p:cBhvr>
                                      <p:tavLst>
                                        <p:tav tm="0">
                                          <p:val>
                                            <p:strVal val="#ppt_x"/>
                                          </p:val>
                                        </p:tav>
                                        <p:tav tm="100000">
                                          <p:val>
                                            <p:strVal val="#ppt_x"/>
                                          </p:val>
                                        </p:tav>
                                      </p:tavLst>
                                    </p:anim>
                                    <p:anim calcmode="lin" valueType="num">
                                      <p:cBhvr additive="base">
                                        <p:cTn id="17"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500" fill="hold"/>
                                        <p:tgtEl>
                                          <p:spTgt spid="25"/>
                                        </p:tgtEl>
                                        <p:attrNameLst>
                                          <p:attrName>ppt_x</p:attrName>
                                        </p:attrNameLst>
                                      </p:cBhvr>
                                      <p:tavLst>
                                        <p:tav tm="0">
                                          <p:val>
                                            <p:strVal val="#ppt_x"/>
                                          </p:val>
                                        </p:tav>
                                        <p:tav tm="100000">
                                          <p:val>
                                            <p:strVal val="#ppt_x"/>
                                          </p:val>
                                        </p:tav>
                                      </p:tavLst>
                                    </p:anim>
                                    <p:anim calcmode="lin" valueType="num">
                                      <p:cBhvr additive="base">
                                        <p:cTn id="23"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additive="base">
                                        <p:cTn id="28" dur="500" fill="hold"/>
                                        <p:tgtEl>
                                          <p:spTgt spid="27"/>
                                        </p:tgtEl>
                                        <p:attrNameLst>
                                          <p:attrName>ppt_x</p:attrName>
                                        </p:attrNameLst>
                                      </p:cBhvr>
                                      <p:tavLst>
                                        <p:tav tm="0">
                                          <p:val>
                                            <p:strVal val="#ppt_x"/>
                                          </p:val>
                                        </p:tav>
                                        <p:tav tm="100000">
                                          <p:val>
                                            <p:strVal val="#ppt_x"/>
                                          </p:val>
                                        </p:tav>
                                      </p:tavLst>
                                    </p:anim>
                                    <p:anim calcmode="lin" valueType="num">
                                      <p:cBhvr additive="base">
                                        <p:cTn id="29"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28"/>
                                        </p:tgtEl>
                                        <p:attrNameLst>
                                          <p:attrName>style.visibility</p:attrName>
                                        </p:attrNameLst>
                                      </p:cBhvr>
                                      <p:to>
                                        <p:strVal val="visible"/>
                                      </p:to>
                                    </p:set>
                                    <p:anim calcmode="lin" valueType="num">
                                      <p:cBhvr additive="base">
                                        <p:cTn id="34" dur="500" fill="hold"/>
                                        <p:tgtEl>
                                          <p:spTgt spid="28"/>
                                        </p:tgtEl>
                                        <p:attrNameLst>
                                          <p:attrName>ppt_x</p:attrName>
                                        </p:attrNameLst>
                                      </p:cBhvr>
                                      <p:tavLst>
                                        <p:tav tm="0">
                                          <p:val>
                                            <p:strVal val="#ppt_x"/>
                                          </p:val>
                                        </p:tav>
                                        <p:tav tm="100000">
                                          <p:val>
                                            <p:strVal val="#ppt_x"/>
                                          </p:val>
                                        </p:tav>
                                      </p:tavLst>
                                    </p:anim>
                                    <p:anim calcmode="lin" valueType="num">
                                      <p:cBhvr additive="base">
                                        <p:cTn id="35"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path" presetSubtype="0" accel="50000" decel="50000" fill="hold" nodeType="clickEffect">
                                  <p:stCondLst>
                                    <p:cond delay="0"/>
                                  </p:stCondLst>
                                  <p:childTnLst>
                                    <p:animMotion origin="layout" path="M 0.02851 -0.00417 L -0.00079 -0.37778 " pathEditMode="relative" rAng="0" ptsTypes="AA">
                                      <p:cBhvr>
                                        <p:cTn id="39" dur="2000" fill="hold"/>
                                        <p:tgtEl>
                                          <p:spTgt spid="14"/>
                                        </p:tgtEl>
                                        <p:attrNameLst>
                                          <p:attrName>ppt_x</p:attrName>
                                          <p:attrName>ppt_y</p:attrName>
                                        </p:attrNameLst>
                                      </p:cBhvr>
                                      <p:rCtr x="-1471" y="-186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TM02900769[[fn=Retrospect]]</Template>
  <TotalTime>0</TotalTime>
  <Words>821</Words>
  <Application>Microsoft Office PowerPoint</Application>
  <PresentationFormat>Widescreen</PresentationFormat>
  <Paragraphs>177</Paragraphs>
  <Slides>17</Slides>
  <Notes>15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Aptos</vt:lpstr>
      <vt:lpstr>Aptos Display</vt:lpstr>
      <vt:lpstr>Arial</vt:lpstr>
      <vt:lpstr>Boucherie Block</vt:lpstr>
      <vt:lpstr>Calibri</vt:lpstr>
      <vt:lpstr>Modern No. 20</vt:lpstr>
      <vt:lpstr>Palatino Linotype</vt:lpstr>
      <vt:lpstr>Segoe UI</vt:lpstr>
      <vt:lpstr>Tahoma</vt:lpstr>
      <vt:lpstr>Office Theme</vt:lpstr>
      <vt:lpstr>BUas</vt:lpstr>
      <vt:lpstr>PowerPoint Presentation</vt:lpstr>
      <vt:lpstr>The problem to solve</vt:lpstr>
      <vt:lpstr>PowerPoint Presentation</vt:lpstr>
      <vt:lpstr>Dataset selection and EDA</vt:lpstr>
      <vt:lpstr>Preprocessing  Feature engineering </vt:lpstr>
      <vt:lpstr>Models</vt:lpstr>
      <vt:lpstr>Submissions</vt:lpstr>
      <vt:lpstr>Why Bert Base?</vt:lpstr>
      <vt:lpstr>Performance</vt:lpstr>
      <vt:lpstr>Error Analysis</vt:lpstr>
      <vt:lpstr>Error Analysis</vt:lpstr>
      <vt:lpstr>Error Analysis</vt:lpstr>
      <vt:lpstr>Text Feature Importance LIME Analysis</vt:lpstr>
      <vt:lpstr>Strengths</vt:lpstr>
      <vt:lpstr>Future recommendations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Tosheva, Andrea (220666)</cp:lastModifiedBy>
  <cp:revision>1</cp:revision>
  <dcterms:created xsi:type="dcterms:W3CDTF">2024-04-08T07:36:48Z</dcterms:created>
  <dcterms:modified xsi:type="dcterms:W3CDTF">2024-04-10T10:55:26Z</dcterms:modified>
</cp:coreProperties>
</file>

<file path=docProps/thumbnail.jpeg>
</file>